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4v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heme/themeOverride2.xml" ContentType="application/vnd.openxmlformats-officedocument.themeOverr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heme/themeOverride3.xml" ContentType="application/vnd.openxmlformats-officedocument.themeOverr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heme/themeOverride4.xml" ContentType="application/vnd.openxmlformats-officedocument.themeOverr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5.xml" ContentType="application/vnd.openxmlformats-officedocument.themeOverr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heme/themeOverride6.xml" ContentType="application/vnd.openxmlformats-officedocument.themeOverr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heme/themeOverride7.xml" ContentType="application/vnd.openxmlformats-officedocument.themeOverr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heme/themeOverride8.xml" ContentType="application/vnd.openxmlformats-officedocument.themeOverr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heme/themeOverride9.xml" ContentType="application/vnd.openxmlformats-officedocument.themeOverride+xml"/>
  <Override PartName="/ppt/tags/tag79.xml" ContentType="application/vnd.openxmlformats-officedocument.presentationml.tags+xml"/>
  <Override PartName="/ppt/theme/themeOverride10.xml" ContentType="application/vnd.openxmlformats-officedocument.themeOverr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heme/themeOverride11.xml" ContentType="application/vnd.openxmlformats-officedocument.themeOverr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heme/themeOverride12.xml" ContentType="application/vnd.openxmlformats-officedocument.themeOverr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heme/themeOverride13.xml" ContentType="application/vnd.openxmlformats-officedocument.themeOverr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heme/themeOverride14.xml" ContentType="application/vnd.openxmlformats-officedocument.themeOverr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15.xml" ContentType="application/vnd.openxmlformats-officedocument.themeOverride+xml"/>
  <Override PartName="/ppt/tags/tag101.xml" ContentType="application/vnd.openxmlformats-officedocument.presentationml.tags+xml"/>
  <Override PartName="/ppt/theme/themeOverride16.xml" ContentType="application/vnd.openxmlformats-officedocument.themeOverr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heme/themeOverride17.xml" ContentType="application/vnd.openxmlformats-officedocument.themeOverr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heme/themeOverride18.xml" ContentType="application/vnd.openxmlformats-officedocument.themeOverr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heme/themeOverride19.xml" ContentType="application/vnd.openxmlformats-officedocument.themeOverride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20.xml" ContentType="application/vnd.openxmlformats-officedocument.themeOverride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heme/themeOverride21.xml" ContentType="application/vnd.openxmlformats-officedocument.themeOverride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7"/>
  </p:sldMasterIdLst>
  <p:notesMasterIdLst>
    <p:notesMasterId r:id="rId40"/>
  </p:notesMasterIdLst>
  <p:sldIdLst>
    <p:sldId id="256" r:id="rId8"/>
    <p:sldId id="289" r:id="rId9"/>
    <p:sldId id="274" r:id="rId10"/>
    <p:sldId id="258" r:id="rId11"/>
    <p:sldId id="275" r:id="rId12"/>
    <p:sldId id="286" r:id="rId13"/>
    <p:sldId id="295" r:id="rId14"/>
    <p:sldId id="301" r:id="rId15"/>
    <p:sldId id="278" r:id="rId16"/>
    <p:sldId id="292" r:id="rId17"/>
    <p:sldId id="279" r:id="rId18"/>
    <p:sldId id="280" r:id="rId19"/>
    <p:sldId id="291" r:id="rId20"/>
    <p:sldId id="306" r:id="rId21"/>
    <p:sldId id="307" r:id="rId22"/>
    <p:sldId id="281" r:id="rId23"/>
    <p:sldId id="277" r:id="rId24"/>
    <p:sldId id="294" r:id="rId25"/>
    <p:sldId id="303" r:id="rId26"/>
    <p:sldId id="284" r:id="rId27"/>
    <p:sldId id="302" r:id="rId28"/>
    <p:sldId id="308" r:id="rId29"/>
    <p:sldId id="304" r:id="rId30"/>
    <p:sldId id="311" r:id="rId31"/>
    <p:sldId id="297" r:id="rId32"/>
    <p:sldId id="298" r:id="rId33"/>
    <p:sldId id="299" r:id="rId34"/>
    <p:sldId id="312" r:id="rId35"/>
    <p:sldId id="310" r:id="rId36"/>
    <p:sldId id="309" r:id="rId37"/>
    <p:sldId id="287" r:id="rId38"/>
    <p:sldId id="290" r:id="rId39"/>
  </p:sldIdLst>
  <p:sldSz cx="10969625" cy="6170613"/>
  <p:notesSz cx="6858000" cy="9144000"/>
  <p:custDataLst>
    <p:tags r:id="rId41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14301B1-B968-4EA6-BCB3-4E37E7DDE872}">
          <p14:sldIdLst>
            <p14:sldId id="256"/>
          </p14:sldIdLst>
        </p14:section>
        <p14:section name="Intro" id="{E53DB4EB-85F6-4885-9FD3-002358CF97F0}">
          <p14:sldIdLst>
            <p14:sldId id="289"/>
            <p14:sldId id="274"/>
            <p14:sldId id="258"/>
            <p14:sldId id="275"/>
            <p14:sldId id="286"/>
            <p14:sldId id="295"/>
            <p14:sldId id="301"/>
          </p14:sldIdLst>
        </p14:section>
        <p14:section name="Hardware" id="{98C401CE-BB4D-4DD6-9D1C-371F93E11A24}">
          <p14:sldIdLst>
            <p14:sldId id="278"/>
            <p14:sldId id="292"/>
            <p14:sldId id="279"/>
          </p14:sldIdLst>
        </p14:section>
        <p14:section name="Real-Time" id="{BE2C2AC3-6F6D-4389-9DFD-A6226274C7AF}">
          <p14:sldIdLst>
            <p14:sldId id="280"/>
            <p14:sldId id="291"/>
            <p14:sldId id="306"/>
            <p14:sldId id="307"/>
          </p14:sldIdLst>
        </p14:section>
        <p14:section name="Other" id="{2CF1B772-AF60-45C3-B9B5-A401DE66EC36}">
          <p14:sldIdLst>
            <p14:sldId id="281"/>
            <p14:sldId id="277"/>
            <p14:sldId id="294"/>
          </p14:sldIdLst>
        </p14:section>
        <p14:section name="Approach" id="{CB7B7928-6EB4-407D-AE42-845E7AA22A0B}">
          <p14:sldIdLst>
            <p14:sldId id="303"/>
            <p14:sldId id="284"/>
            <p14:sldId id="302"/>
            <p14:sldId id="308"/>
          </p14:sldIdLst>
        </p14:section>
        <p14:section name="Upcoming work" id="{0FB2C92B-ACF7-4CF6-8577-C84762F590E1}">
          <p14:sldIdLst>
            <p14:sldId id="304"/>
            <p14:sldId id="311"/>
            <p14:sldId id="297"/>
            <p14:sldId id="298"/>
            <p14:sldId id="299"/>
            <p14:sldId id="312"/>
            <p14:sldId id="310"/>
          </p14:sldIdLst>
        </p14:section>
        <p14:section name="Closing" id="{C511075D-F608-4BC3-B832-150E3B2AA259}">
          <p14:sldIdLst>
            <p14:sldId id="309"/>
            <p14:sldId id="287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6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15EAFF-E843-4288-81D9-60AAF4D1075B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F5B62B0-B9AC-47B8-9CFB-9B4D65471408}">
      <dgm:prSet phldrT="[Text]"/>
      <dgm:spPr/>
      <dgm:t>
        <a:bodyPr/>
        <a:lstStyle/>
        <a:p>
          <a:r>
            <a:rPr lang="de-DE" dirty="0" smtClean="0"/>
            <a:t>Sense</a:t>
          </a:r>
          <a:endParaRPr lang="de-DE" dirty="0"/>
        </a:p>
      </dgm:t>
    </dgm:pt>
    <dgm:pt modelId="{4B2EA3FE-4D7F-4A3D-A0CE-6EF6979EF4A2}" type="parTrans" cxnId="{EF3F5529-CBE4-43BB-8414-BA6D442992E5}">
      <dgm:prSet/>
      <dgm:spPr/>
      <dgm:t>
        <a:bodyPr/>
        <a:lstStyle/>
        <a:p>
          <a:endParaRPr lang="de-DE"/>
        </a:p>
      </dgm:t>
    </dgm:pt>
    <dgm:pt modelId="{95C0B901-46B4-444C-9A88-903D84F8B680}" type="sibTrans" cxnId="{EF3F5529-CBE4-43BB-8414-BA6D442992E5}">
      <dgm:prSet/>
      <dgm:spPr/>
      <dgm:t>
        <a:bodyPr/>
        <a:lstStyle/>
        <a:p>
          <a:endParaRPr lang="de-DE"/>
        </a:p>
      </dgm:t>
    </dgm:pt>
    <dgm:pt modelId="{FDD583FB-2BBF-42CF-9AED-2AF819A74172}">
      <dgm:prSet phldrT="[Text]"/>
      <dgm:spPr/>
      <dgm:t>
        <a:bodyPr/>
        <a:lstStyle/>
        <a:p>
          <a:r>
            <a:rPr lang="de-DE" dirty="0" smtClean="0"/>
            <a:t>Laser</a:t>
          </a:r>
          <a:endParaRPr lang="de-DE" dirty="0"/>
        </a:p>
      </dgm:t>
    </dgm:pt>
    <dgm:pt modelId="{2B90C63B-42A0-460E-8B9B-F32A4C2F9F25}" type="parTrans" cxnId="{EA40E18C-FC0F-4BC8-842C-93B7433A93DB}">
      <dgm:prSet/>
      <dgm:spPr/>
      <dgm:t>
        <a:bodyPr/>
        <a:lstStyle/>
        <a:p>
          <a:endParaRPr lang="de-DE"/>
        </a:p>
      </dgm:t>
    </dgm:pt>
    <dgm:pt modelId="{A59A4D6A-B668-4B72-8093-2691959C2AFB}" type="sibTrans" cxnId="{EA40E18C-FC0F-4BC8-842C-93B7433A93DB}">
      <dgm:prSet/>
      <dgm:spPr/>
      <dgm:t>
        <a:bodyPr/>
        <a:lstStyle/>
        <a:p>
          <a:endParaRPr lang="de-DE"/>
        </a:p>
      </dgm:t>
    </dgm:pt>
    <dgm:pt modelId="{7B9CAB4D-48EF-44D7-A345-A95373BC0170}">
      <dgm:prSet phldrT="[Text]"/>
      <dgm:spPr/>
      <dgm:t>
        <a:bodyPr/>
        <a:lstStyle/>
        <a:p>
          <a:r>
            <a:rPr lang="de-DE" dirty="0" smtClean="0"/>
            <a:t>IMU</a:t>
          </a:r>
          <a:endParaRPr lang="de-DE" dirty="0"/>
        </a:p>
      </dgm:t>
    </dgm:pt>
    <dgm:pt modelId="{AD458160-7805-4635-B917-D462EB15119D}" type="parTrans" cxnId="{E3DED5B8-1FFB-4282-B9EF-5710B53074F2}">
      <dgm:prSet/>
      <dgm:spPr/>
      <dgm:t>
        <a:bodyPr/>
        <a:lstStyle/>
        <a:p>
          <a:endParaRPr lang="de-DE"/>
        </a:p>
      </dgm:t>
    </dgm:pt>
    <dgm:pt modelId="{AF415CE3-8584-4967-8C21-C87B555EEB40}" type="sibTrans" cxnId="{E3DED5B8-1FFB-4282-B9EF-5710B53074F2}">
      <dgm:prSet/>
      <dgm:spPr/>
      <dgm:t>
        <a:bodyPr/>
        <a:lstStyle/>
        <a:p>
          <a:endParaRPr lang="de-DE"/>
        </a:p>
      </dgm:t>
    </dgm:pt>
    <dgm:pt modelId="{21BD9492-27C6-4E92-BF85-255111DFA5C8}">
      <dgm:prSet phldrT="[Text]"/>
      <dgm:spPr/>
      <dgm:t>
        <a:bodyPr/>
        <a:lstStyle/>
        <a:p>
          <a:r>
            <a:rPr lang="de-DE" dirty="0" smtClean="0"/>
            <a:t>Plan</a:t>
          </a:r>
          <a:endParaRPr lang="de-DE" dirty="0"/>
        </a:p>
      </dgm:t>
    </dgm:pt>
    <dgm:pt modelId="{FBEDA232-D8C4-4495-AD6F-34234A637C81}" type="parTrans" cxnId="{E6BE79E5-9D7E-4B74-9646-A8B62B7FA034}">
      <dgm:prSet/>
      <dgm:spPr/>
      <dgm:t>
        <a:bodyPr/>
        <a:lstStyle/>
        <a:p>
          <a:endParaRPr lang="de-DE"/>
        </a:p>
      </dgm:t>
    </dgm:pt>
    <dgm:pt modelId="{4FB6472B-211E-4817-90EF-AAD3C037F8B1}" type="sibTrans" cxnId="{E6BE79E5-9D7E-4B74-9646-A8B62B7FA034}">
      <dgm:prSet/>
      <dgm:spPr/>
      <dgm:t>
        <a:bodyPr/>
        <a:lstStyle/>
        <a:p>
          <a:endParaRPr lang="de-DE"/>
        </a:p>
      </dgm:t>
    </dgm:pt>
    <dgm:pt modelId="{BB4AD6BD-C19D-4E8C-9CA8-C69ED5CB845A}">
      <dgm:prSet phldrT="[Text]"/>
      <dgm:spPr/>
      <dgm:t>
        <a:bodyPr/>
        <a:lstStyle/>
        <a:p>
          <a:r>
            <a:rPr lang="de-DE" dirty="0" err="1" smtClean="0"/>
            <a:t>Obstacle</a:t>
          </a:r>
          <a:r>
            <a:rPr lang="de-DE" dirty="0" smtClean="0"/>
            <a:t> </a:t>
          </a:r>
          <a:r>
            <a:rPr lang="de-DE" dirty="0" err="1" smtClean="0"/>
            <a:t>Avoidance</a:t>
          </a:r>
          <a:endParaRPr lang="de-DE" dirty="0"/>
        </a:p>
      </dgm:t>
    </dgm:pt>
    <dgm:pt modelId="{29908C58-2F3D-4924-83D6-9813B03B24D1}" type="parTrans" cxnId="{7335898B-DE06-493D-84CC-D44674886224}">
      <dgm:prSet/>
      <dgm:spPr/>
      <dgm:t>
        <a:bodyPr/>
        <a:lstStyle/>
        <a:p>
          <a:endParaRPr lang="de-DE"/>
        </a:p>
      </dgm:t>
    </dgm:pt>
    <dgm:pt modelId="{4F6190E9-1B2E-4EB4-924E-D15BCE805A6B}" type="sibTrans" cxnId="{7335898B-DE06-493D-84CC-D44674886224}">
      <dgm:prSet/>
      <dgm:spPr/>
      <dgm:t>
        <a:bodyPr/>
        <a:lstStyle/>
        <a:p>
          <a:endParaRPr lang="de-DE"/>
        </a:p>
      </dgm:t>
    </dgm:pt>
    <dgm:pt modelId="{1037617E-3AA2-429A-A6ED-401F48A4D14E}">
      <dgm:prSet phldrT="[Text]"/>
      <dgm:spPr/>
      <dgm:t>
        <a:bodyPr/>
        <a:lstStyle/>
        <a:p>
          <a:r>
            <a:rPr lang="de-DE" dirty="0" smtClean="0"/>
            <a:t>Act</a:t>
          </a:r>
          <a:endParaRPr lang="de-DE" dirty="0"/>
        </a:p>
      </dgm:t>
    </dgm:pt>
    <dgm:pt modelId="{EC735FB1-0864-4130-A5DA-967CD0FF8818}" type="parTrans" cxnId="{67A40F57-CBFA-4D25-BD16-BB27D8AD1532}">
      <dgm:prSet/>
      <dgm:spPr/>
      <dgm:t>
        <a:bodyPr/>
        <a:lstStyle/>
        <a:p>
          <a:endParaRPr lang="de-DE"/>
        </a:p>
      </dgm:t>
    </dgm:pt>
    <dgm:pt modelId="{22AD4188-D1FC-41B5-97E9-3445F7242A07}" type="sibTrans" cxnId="{67A40F57-CBFA-4D25-BD16-BB27D8AD1532}">
      <dgm:prSet/>
      <dgm:spPr/>
      <dgm:t>
        <a:bodyPr/>
        <a:lstStyle/>
        <a:p>
          <a:endParaRPr lang="de-DE"/>
        </a:p>
      </dgm:t>
    </dgm:pt>
    <dgm:pt modelId="{1F2DE57A-20DF-414C-B2A4-69313E9D6263}">
      <dgm:prSet phldrT="[Text]"/>
      <dgm:spPr/>
      <dgm:t>
        <a:bodyPr/>
        <a:lstStyle/>
        <a:p>
          <a:r>
            <a:rPr lang="de-DE" dirty="0" err="1" smtClean="0"/>
            <a:t>Velocity</a:t>
          </a:r>
          <a:r>
            <a:rPr lang="de-DE" dirty="0" smtClean="0"/>
            <a:t> </a:t>
          </a:r>
          <a:r>
            <a:rPr lang="de-DE" dirty="0" err="1" smtClean="0"/>
            <a:t>control</a:t>
          </a:r>
          <a:endParaRPr lang="de-DE" dirty="0"/>
        </a:p>
      </dgm:t>
    </dgm:pt>
    <dgm:pt modelId="{D0924887-17CD-481D-804D-955EDB2877EB}" type="parTrans" cxnId="{C0A52C04-B691-4587-9563-77165E7BF4C7}">
      <dgm:prSet/>
      <dgm:spPr/>
      <dgm:t>
        <a:bodyPr/>
        <a:lstStyle/>
        <a:p>
          <a:endParaRPr lang="de-DE"/>
        </a:p>
      </dgm:t>
    </dgm:pt>
    <dgm:pt modelId="{2618E669-9292-4F81-9D76-F1965B662BB5}" type="sibTrans" cxnId="{C0A52C04-B691-4587-9563-77165E7BF4C7}">
      <dgm:prSet/>
      <dgm:spPr/>
      <dgm:t>
        <a:bodyPr/>
        <a:lstStyle/>
        <a:p>
          <a:endParaRPr lang="de-DE"/>
        </a:p>
      </dgm:t>
    </dgm:pt>
    <dgm:pt modelId="{10A1F7C8-04A8-4EC3-8958-5EBEE02BDDAE}">
      <dgm:prSet phldrT="[Text]"/>
      <dgm:spPr/>
      <dgm:t>
        <a:bodyPr/>
        <a:lstStyle/>
        <a:p>
          <a:r>
            <a:rPr lang="de-DE" dirty="0" smtClean="0"/>
            <a:t>Report </a:t>
          </a:r>
          <a:r>
            <a:rPr lang="de-DE" dirty="0" err="1" smtClean="0"/>
            <a:t>progress</a:t>
          </a:r>
          <a:endParaRPr lang="de-DE" dirty="0"/>
        </a:p>
      </dgm:t>
    </dgm:pt>
    <dgm:pt modelId="{7E275226-97ED-46F2-9242-CA09922EE86C}" type="parTrans" cxnId="{7163A899-20BF-4E1A-B161-19F079A9B952}">
      <dgm:prSet/>
      <dgm:spPr/>
      <dgm:t>
        <a:bodyPr/>
        <a:lstStyle/>
        <a:p>
          <a:endParaRPr lang="de-DE"/>
        </a:p>
      </dgm:t>
    </dgm:pt>
    <dgm:pt modelId="{8D3372E4-A65A-4FB6-9AAE-A9C7A7078DD3}" type="sibTrans" cxnId="{7163A899-20BF-4E1A-B161-19F079A9B952}">
      <dgm:prSet/>
      <dgm:spPr/>
      <dgm:t>
        <a:bodyPr/>
        <a:lstStyle/>
        <a:p>
          <a:endParaRPr lang="de-DE"/>
        </a:p>
      </dgm:t>
    </dgm:pt>
    <dgm:pt modelId="{B4EAB036-9FDA-452A-BD8B-3B7E559F49E6}">
      <dgm:prSet phldrT="[Text]"/>
      <dgm:spPr/>
      <dgm:t>
        <a:bodyPr/>
        <a:lstStyle/>
        <a:p>
          <a:r>
            <a:rPr lang="de-DE" dirty="0" smtClean="0"/>
            <a:t>Wheel Encoders</a:t>
          </a:r>
          <a:endParaRPr lang="de-DE" dirty="0"/>
        </a:p>
      </dgm:t>
    </dgm:pt>
    <dgm:pt modelId="{82088EE9-8F54-4C04-9277-9FE45E3010D3}" type="parTrans" cxnId="{4AE293E5-05C7-4357-9E10-BF5F2AC2B1E3}">
      <dgm:prSet/>
      <dgm:spPr/>
      <dgm:t>
        <a:bodyPr/>
        <a:lstStyle/>
        <a:p>
          <a:endParaRPr lang="de-DE"/>
        </a:p>
      </dgm:t>
    </dgm:pt>
    <dgm:pt modelId="{0F7136EA-111C-47DE-BE50-6A4590AEF672}" type="sibTrans" cxnId="{4AE293E5-05C7-4357-9E10-BF5F2AC2B1E3}">
      <dgm:prSet/>
      <dgm:spPr/>
      <dgm:t>
        <a:bodyPr/>
        <a:lstStyle/>
        <a:p>
          <a:endParaRPr lang="de-DE"/>
        </a:p>
      </dgm:t>
    </dgm:pt>
    <dgm:pt modelId="{7AF97BA9-DA31-4D1F-B432-73834F1C3A21}">
      <dgm:prSet phldrT="[Text]"/>
      <dgm:spPr/>
      <dgm:t>
        <a:bodyPr/>
        <a:lstStyle/>
        <a:p>
          <a:r>
            <a:rPr lang="de-DE" dirty="0" smtClean="0"/>
            <a:t>Model</a:t>
          </a:r>
          <a:endParaRPr lang="de-DE" dirty="0"/>
        </a:p>
      </dgm:t>
    </dgm:pt>
    <dgm:pt modelId="{92DE9DCA-EE5B-4F4E-AC3C-7AF46A1EAA35}" type="parTrans" cxnId="{1C03F172-2863-4198-B26F-ADA432676D6F}">
      <dgm:prSet/>
      <dgm:spPr/>
      <dgm:t>
        <a:bodyPr/>
        <a:lstStyle/>
        <a:p>
          <a:endParaRPr lang="de-DE"/>
        </a:p>
      </dgm:t>
    </dgm:pt>
    <dgm:pt modelId="{7BEB3E40-6F57-4195-A950-BD1455A09A0D}" type="sibTrans" cxnId="{1C03F172-2863-4198-B26F-ADA432676D6F}">
      <dgm:prSet/>
      <dgm:spPr/>
      <dgm:t>
        <a:bodyPr/>
        <a:lstStyle/>
        <a:p>
          <a:endParaRPr lang="de-DE"/>
        </a:p>
      </dgm:t>
    </dgm:pt>
    <dgm:pt modelId="{840785F4-77CE-401E-9669-D4F4178EDFA1}">
      <dgm:prSet phldrT="[Text]"/>
      <dgm:spPr/>
      <dgm:t>
        <a:bodyPr/>
        <a:lstStyle/>
        <a:p>
          <a:r>
            <a:rPr lang="de-DE" dirty="0" err="1" smtClean="0"/>
            <a:t>Sensior</a:t>
          </a:r>
          <a:r>
            <a:rPr lang="de-DE" dirty="0" smtClean="0"/>
            <a:t> Fusion</a:t>
          </a:r>
          <a:endParaRPr lang="de-DE" dirty="0"/>
        </a:p>
      </dgm:t>
    </dgm:pt>
    <dgm:pt modelId="{BF57E7D0-101F-4BC4-B32E-8F4B0B9701F8}" type="parTrans" cxnId="{99E7EB95-DF05-4F1B-9232-EFF08ACFB8CC}">
      <dgm:prSet/>
      <dgm:spPr/>
      <dgm:t>
        <a:bodyPr/>
        <a:lstStyle/>
        <a:p>
          <a:endParaRPr lang="de-DE"/>
        </a:p>
      </dgm:t>
    </dgm:pt>
    <dgm:pt modelId="{B3E912B1-8D21-446A-A55E-B07B64330EE8}" type="sibTrans" cxnId="{99E7EB95-DF05-4F1B-9232-EFF08ACFB8CC}">
      <dgm:prSet/>
      <dgm:spPr/>
      <dgm:t>
        <a:bodyPr/>
        <a:lstStyle/>
        <a:p>
          <a:endParaRPr lang="de-DE"/>
        </a:p>
      </dgm:t>
    </dgm:pt>
    <dgm:pt modelId="{61DDAF80-89FA-423E-AA20-CDF3F915F753}">
      <dgm:prSet phldrT="[Text]"/>
      <dgm:spPr/>
      <dgm:t>
        <a:bodyPr/>
        <a:lstStyle/>
        <a:p>
          <a:r>
            <a:rPr lang="de-DE" dirty="0" smtClean="0"/>
            <a:t>Mapping</a:t>
          </a:r>
          <a:endParaRPr lang="de-DE" dirty="0"/>
        </a:p>
      </dgm:t>
    </dgm:pt>
    <dgm:pt modelId="{2C1FB4B1-D8F2-4050-926E-A5CF16E6D81D}" type="parTrans" cxnId="{D83E02A7-D184-4D01-9929-F70F2901106A}">
      <dgm:prSet/>
      <dgm:spPr/>
      <dgm:t>
        <a:bodyPr/>
        <a:lstStyle/>
        <a:p>
          <a:endParaRPr lang="de-DE"/>
        </a:p>
      </dgm:t>
    </dgm:pt>
    <dgm:pt modelId="{D0B3F09E-633B-4B1A-9394-775F1933847A}" type="sibTrans" cxnId="{D83E02A7-D184-4D01-9929-F70F2901106A}">
      <dgm:prSet/>
      <dgm:spPr/>
      <dgm:t>
        <a:bodyPr/>
        <a:lstStyle/>
        <a:p>
          <a:endParaRPr lang="de-DE"/>
        </a:p>
      </dgm:t>
    </dgm:pt>
    <dgm:pt modelId="{64F0142D-B6CF-4D26-90E4-06C0D758500B}">
      <dgm:prSet phldrT="[Text]"/>
      <dgm:spPr/>
      <dgm:t>
        <a:bodyPr/>
        <a:lstStyle/>
        <a:p>
          <a:r>
            <a:rPr lang="de-DE" dirty="0" smtClean="0"/>
            <a:t>Path </a:t>
          </a:r>
          <a:r>
            <a:rPr lang="de-DE" dirty="0" err="1" smtClean="0"/>
            <a:t>Planning</a:t>
          </a:r>
          <a:endParaRPr lang="de-DE" dirty="0"/>
        </a:p>
      </dgm:t>
    </dgm:pt>
    <dgm:pt modelId="{A60ED106-50E4-4ABB-81F9-1C02FF0C22E8}" type="parTrans" cxnId="{5A0569C2-D024-41D9-933A-285925DFA29F}">
      <dgm:prSet/>
      <dgm:spPr/>
      <dgm:t>
        <a:bodyPr/>
        <a:lstStyle/>
        <a:p>
          <a:endParaRPr lang="de-DE"/>
        </a:p>
      </dgm:t>
    </dgm:pt>
    <dgm:pt modelId="{2145A181-D214-4D00-A323-6A64D1802870}" type="sibTrans" cxnId="{5A0569C2-D024-41D9-933A-285925DFA29F}">
      <dgm:prSet/>
      <dgm:spPr/>
      <dgm:t>
        <a:bodyPr/>
        <a:lstStyle/>
        <a:p>
          <a:endParaRPr lang="de-DE"/>
        </a:p>
      </dgm:t>
    </dgm:pt>
    <dgm:pt modelId="{A97D7A60-4BFF-444B-843D-069A086D9B29}" type="pres">
      <dgm:prSet presAssocID="{7715EAFF-E843-4288-81D9-60AAF4D1075B}" presName="Name0" presStyleCnt="0">
        <dgm:presLayoutVars>
          <dgm:dir/>
          <dgm:animLvl val="lvl"/>
          <dgm:resizeHandles val="exact"/>
        </dgm:presLayoutVars>
      </dgm:prSet>
      <dgm:spPr/>
    </dgm:pt>
    <dgm:pt modelId="{1D163AC1-363F-4D2B-BFBC-02CC76FD7CEE}" type="pres">
      <dgm:prSet presAssocID="{2F5B62B0-B9AC-47B8-9CFB-9B4D65471408}" presName="composite" presStyleCnt="0"/>
      <dgm:spPr/>
    </dgm:pt>
    <dgm:pt modelId="{84C0FC0D-037F-4B74-A294-B15BE1CCD4BE}" type="pres">
      <dgm:prSet presAssocID="{2F5B62B0-B9AC-47B8-9CFB-9B4D65471408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CCBC38CB-E0B6-4D73-85F4-EC5411E66BF9}" type="pres">
      <dgm:prSet presAssocID="{2F5B62B0-B9AC-47B8-9CFB-9B4D65471408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78365AA-CD86-43A5-B90D-7F3E86A0C5EC}" type="pres">
      <dgm:prSet presAssocID="{95C0B901-46B4-444C-9A88-903D84F8B680}" presName="space" presStyleCnt="0"/>
      <dgm:spPr/>
    </dgm:pt>
    <dgm:pt modelId="{FC5F533F-C5D9-4E83-8192-8A436A3430A1}" type="pres">
      <dgm:prSet presAssocID="{7AF97BA9-DA31-4D1F-B432-73834F1C3A21}" presName="composite" presStyleCnt="0"/>
      <dgm:spPr/>
    </dgm:pt>
    <dgm:pt modelId="{E94F9602-CF87-4E60-AB7B-85AFD71A0862}" type="pres">
      <dgm:prSet presAssocID="{7AF97BA9-DA31-4D1F-B432-73834F1C3A21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CDE89B1-0E55-498B-9175-977B56EA06CD}" type="pres">
      <dgm:prSet presAssocID="{7AF97BA9-DA31-4D1F-B432-73834F1C3A21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E86E5A-FDBE-44CE-B0A0-298019315E07}" type="pres">
      <dgm:prSet presAssocID="{7BEB3E40-6F57-4195-A950-BD1455A09A0D}" presName="space" presStyleCnt="0"/>
      <dgm:spPr/>
    </dgm:pt>
    <dgm:pt modelId="{BB29AAC4-F3AF-4AE9-8714-0C24E887A898}" type="pres">
      <dgm:prSet presAssocID="{21BD9492-27C6-4E92-BF85-255111DFA5C8}" presName="composite" presStyleCnt="0"/>
      <dgm:spPr/>
    </dgm:pt>
    <dgm:pt modelId="{679EA11F-0907-4694-8748-69C12E14BEC5}" type="pres">
      <dgm:prSet presAssocID="{21BD9492-27C6-4E92-BF85-255111DFA5C8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B24AD7-9CE9-4CCE-A860-940E8EB2B0EE}" type="pres">
      <dgm:prSet presAssocID="{21BD9492-27C6-4E92-BF85-255111DFA5C8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3FF1AF-013C-4B8E-A09D-6B8B4B678607}" type="pres">
      <dgm:prSet presAssocID="{4FB6472B-211E-4817-90EF-AAD3C037F8B1}" presName="space" presStyleCnt="0"/>
      <dgm:spPr/>
    </dgm:pt>
    <dgm:pt modelId="{010EA4BC-24C1-4FE9-93FB-05FC311F7DB5}" type="pres">
      <dgm:prSet presAssocID="{1037617E-3AA2-429A-A6ED-401F48A4D14E}" presName="composite" presStyleCnt="0"/>
      <dgm:spPr/>
    </dgm:pt>
    <dgm:pt modelId="{6A28B5BD-80A2-4821-8F3D-208CF5BEFCFD}" type="pres">
      <dgm:prSet presAssocID="{1037617E-3AA2-429A-A6ED-401F48A4D14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6ED1A5C0-E4AD-43E9-8662-3432A81A62CF}" type="pres">
      <dgm:prSet presAssocID="{1037617E-3AA2-429A-A6ED-401F48A4D14E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E60086C-8D53-40B2-9B5D-B6819842DA07}" type="presOf" srcId="{B4EAB036-9FDA-452A-BD8B-3B7E559F49E6}" destId="{CCBC38CB-E0B6-4D73-85F4-EC5411E66BF9}" srcOrd="0" destOrd="2" presId="urn:microsoft.com/office/officeart/2005/8/layout/hList1"/>
    <dgm:cxn modelId="{05A5660C-D7BE-4C6E-AB8D-46B6B79345D6}" type="presOf" srcId="{64F0142D-B6CF-4D26-90E4-06C0D758500B}" destId="{96B24AD7-9CE9-4CCE-A860-940E8EB2B0EE}" srcOrd="0" destOrd="0" presId="urn:microsoft.com/office/officeart/2005/8/layout/hList1"/>
    <dgm:cxn modelId="{5A0569C2-D024-41D9-933A-285925DFA29F}" srcId="{21BD9492-27C6-4E92-BF85-255111DFA5C8}" destId="{64F0142D-B6CF-4D26-90E4-06C0D758500B}" srcOrd="0" destOrd="0" parTransId="{A60ED106-50E4-4ABB-81F9-1C02FF0C22E8}" sibTransId="{2145A181-D214-4D00-A323-6A64D1802870}"/>
    <dgm:cxn modelId="{EA40E18C-FC0F-4BC8-842C-93B7433A93DB}" srcId="{2F5B62B0-B9AC-47B8-9CFB-9B4D65471408}" destId="{FDD583FB-2BBF-42CF-9AED-2AF819A74172}" srcOrd="0" destOrd="0" parTransId="{2B90C63B-42A0-460E-8B9B-F32A4C2F9F25}" sibTransId="{A59A4D6A-B668-4B72-8093-2691959C2AFB}"/>
    <dgm:cxn modelId="{7335898B-DE06-493D-84CC-D44674886224}" srcId="{21BD9492-27C6-4E92-BF85-255111DFA5C8}" destId="{BB4AD6BD-C19D-4E8C-9CA8-C69ED5CB845A}" srcOrd="1" destOrd="0" parTransId="{29908C58-2F3D-4924-83D6-9813B03B24D1}" sibTransId="{4F6190E9-1B2E-4EB4-924E-D15BCE805A6B}"/>
    <dgm:cxn modelId="{3A431BB7-08CE-4EF0-8487-5B8F803D9B28}" type="presOf" srcId="{BB4AD6BD-C19D-4E8C-9CA8-C69ED5CB845A}" destId="{96B24AD7-9CE9-4CCE-A860-940E8EB2B0EE}" srcOrd="0" destOrd="1" presId="urn:microsoft.com/office/officeart/2005/8/layout/hList1"/>
    <dgm:cxn modelId="{99E7EB95-DF05-4F1B-9232-EFF08ACFB8CC}" srcId="{7AF97BA9-DA31-4D1F-B432-73834F1C3A21}" destId="{840785F4-77CE-401E-9669-D4F4178EDFA1}" srcOrd="0" destOrd="0" parTransId="{BF57E7D0-101F-4BC4-B32E-8F4B0B9701F8}" sibTransId="{B3E912B1-8D21-446A-A55E-B07B64330EE8}"/>
    <dgm:cxn modelId="{59BBC5EA-E285-451D-9C43-51B07790BA17}" type="presOf" srcId="{7715EAFF-E843-4288-81D9-60AAF4D1075B}" destId="{A97D7A60-4BFF-444B-843D-069A086D9B29}" srcOrd="0" destOrd="0" presId="urn:microsoft.com/office/officeart/2005/8/layout/hList1"/>
    <dgm:cxn modelId="{4AE293E5-05C7-4357-9E10-BF5F2AC2B1E3}" srcId="{2F5B62B0-B9AC-47B8-9CFB-9B4D65471408}" destId="{B4EAB036-9FDA-452A-BD8B-3B7E559F49E6}" srcOrd="2" destOrd="0" parTransId="{82088EE9-8F54-4C04-9277-9FE45E3010D3}" sibTransId="{0F7136EA-111C-47DE-BE50-6A4590AEF672}"/>
    <dgm:cxn modelId="{81816E82-0F7B-4EBB-AF0C-34017443E0E1}" type="presOf" srcId="{1037617E-3AA2-429A-A6ED-401F48A4D14E}" destId="{6A28B5BD-80A2-4821-8F3D-208CF5BEFCFD}" srcOrd="0" destOrd="0" presId="urn:microsoft.com/office/officeart/2005/8/layout/hList1"/>
    <dgm:cxn modelId="{F3198F55-D268-48BA-AFE1-52B3AB5A0AB2}" type="presOf" srcId="{61DDAF80-89FA-423E-AA20-CDF3F915F753}" destId="{3CDE89B1-0E55-498B-9175-977B56EA06CD}" srcOrd="0" destOrd="1" presId="urn:microsoft.com/office/officeart/2005/8/layout/hList1"/>
    <dgm:cxn modelId="{67A40F57-CBFA-4D25-BD16-BB27D8AD1532}" srcId="{7715EAFF-E843-4288-81D9-60AAF4D1075B}" destId="{1037617E-3AA2-429A-A6ED-401F48A4D14E}" srcOrd="3" destOrd="0" parTransId="{EC735FB1-0864-4130-A5DA-967CD0FF8818}" sibTransId="{22AD4188-D1FC-41B5-97E9-3445F7242A07}"/>
    <dgm:cxn modelId="{7163A899-20BF-4E1A-B161-19F079A9B952}" srcId="{1037617E-3AA2-429A-A6ED-401F48A4D14E}" destId="{10A1F7C8-04A8-4EC3-8958-5EBEE02BDDAE}" srcOrd="1" destOrd="0" parTransId="{7E275226-97ED-46F2-9242-CA09922EE86C}" sibTransId="{8D3372E4-A65A-4FB6-9AAE-A9C7A7078DD3}"/>
    <dgm:cxn modelId="{E3DED5B8-1FFB-4282-B9EF-5710B53074F2}" srcId="{2F5B62B0-B9AC-47B8-9CFB-9B4D65471408}" destId="{7B9CAB4D-48EF-44D7-A345-A95373BC0170}" srcOrd="1" destOrd="0" parTransId="{AD458160-7805-4635-B917-D462EB15119D}" sibTransId="{AF415CE3-8584-4967-8C21-C87B555EEB40}"/>
    <dgm:cxn modelId="{E6BE79E5-9D7E-4B74-9646-A8B62B7FA034}" srcId="{7715EAFF-E843-4288-81D9-60AAF4D1075B}" destId="{21BD9492-27C6-4E92-BF85-255111DFA5C8}" srcOrd="2" destOrd="0" parTransId="{FBEDA232-D8C4-4495-AD6F-34234A637C81}" sibTransId="{4FB6472B-211E-4817-90EF-AAD3C037F8B1}"/>
    <dgm:cxn modelId="{C0A52C04-B691-4587-9563-77165E7BF4C7}" srcId="{1037617E-3AA2-429A-A6ED-401F48A4D14E}" destId="{1F2DE57A-20DF-414C-B2A4-69313E9D6263}" srcOrd="0" destOrd="0" parTransId="{D0924887-17CD-481D-804D-955EDB2877EB}" sibTransId="{2618E669-9292-4F81-9D76-F1965B662BB5}"/>
    <dgm:cxn modelId="{1C03F172-2863-4198-B26F-ADA432676D6F}" srcId="{7715EAFF-E843-4288-81D9-60AAF4D1075B}" destId="{7AF97BA9-DA31-4D1F-B432-73834F1C3A21}" srcOrd="1" destOrd="0" parTransId="{92DE9DCA-EE5B-4F4E-AC3C-7AF46A1EAA35}" sibTransId="{7BEB3E40-6F57-4195-A950-BD1455A09A0D}"/>
    <dgm:cxn modelId="{FA430498-3DB3-4D4D-89B1-9C25B26C4DFB}" type="presOf" srcId="{840785F4-77CE-401E-9669-D4F4178EDFA1}" destId="{3CDE89B1-0E55-498B-9175-977B56EA06CD}" srcOrd="0" destOrd="0" presId="urn:microsoft.com/office/officeart/2005/8/layout/hList1"/>
    <dgm:cxn modelId="{D83E02A7-D184-4D01-9929-F70F2901106A}" srcId="{7AF97BA9-DA31-4D1F-B432-73834F1C3A21}" destId="{61DDAF80-89FA-423E-AA20-CDF3F915F753}" srcOrd="1" destOrd="0" parTransId="{2C1FB4B1-D8F2-4050-926E-A5CF16E6D81D}" sibTransId="{D0B3F09E-633B-4B1A-9394-775F1933847A}"/>
    <dgm:cxn modelId="{8DD15DA6-1148-417D-A329-FDCE68B8C75A}" type="presOf" srcId="{FDD583FB-2BBF-42CF-9AED-2AF819A74172}" destId="{CCBC38CB-E0B6-4D73-85F4-EC5411E66BF9}" srcOrd="0" destOrd="0" presId="urn:microsoft.com/office/officeart/2005/8/layout/hList1"/>
    <dgm:cxn modelId="{AEF67DF8-70AE-471E-8046-D939B1C61842}" type="presOf" srcId="{7AF97BA9-DA31-4D1F-B432-73834F1C3A21}" destId="{E94F9602-CF87-4E60-AB7B-85AFD71A0862}" srcOrd="0" destOrd="0" presId="urn:microsoft.com/office/officeart/2005/8/layout/hList1"/>
    <dgm:cxn modelId="{5E78EC45-3323-434A-B3B7-11663360F61F}" type="presOf" srcId="{21BD9492-27C6-4E92-BF85-255111DFA5C8}" destId="{679EA11F-0907-4694-8748-69C12E14BEC5}" srcOrd="0" destOrd="0" presId="urn:microsoft.com/office/officeart/2005/8/layout/hList1"/>
    <dgm:cxn modelId="{43006BE5-9118-463E-892F-62162E1B9D3B}" type="presOf" srcId="{7B9CAB4D-48EF-44D7-A345-A95373BC0170}" destId="{CCBC38CB-E0B6-4D73-85F4-EC5411E66BF9}" srcOrd="0" destOrd="1" presId="urn:microsoft.com/office/officeart/2005/8/layout/hList1"/>
    <dgm:cxn modelId="{230AD395-A59E-4CCC-BCB4-0450AF4E5DC0}" type="presOf" srcId="{1F2DE57A-20DF-414C-B2A4-69313E9D6263}" destId="{6ED1A5C0-E4AD-43E9-8662-3432A81A62CF}" srcOrd="0" destOrd="0" presId="urn:microsoft.com/office/officeart/2005/8/layout/hList1"/>
    <dgm:cxn modelId="{E2584110-5BA5-42AB-863B-ED1AFBEBE180}" type="presOf" srcId="{10A1F7C8-04A8-4EC3-8958-5EBEE02BDDAE}" destId="{6ED1A5C0-E4AD-43E9-8662-3432A81A62CF}" srcOrd="0" destOrd="1" presId="urn:microsoft.com/office/officeart/2005/8/layout/hList1"/>
    <dgm:cxn modelId="{1000EDED-1DB3-4610-8A1A-0FADFC5959E2}" type="presOf" srcId="{2F5B62B0-B9AC-47B8-9CFB-9B4D65471408}" destId="{84C0FC0D-037F-4B74-A294-B15BE1CCD4BE}" srcOrd="0" destOrd="0" presId="urn:microsoft.com/office/officeart/2005/8/layout/hList1"/>
    <dgm:cxn modelId="{EF3F5529-CBE4-43BB-8414-BA6D442992E5}" srcId="{7715EAFF-E843-4288-81D9-60AAF4D1075B}" destId="{2F5B62B0-B9AC-47B8-9CFB-9B4D65471408}" srcOrd="0" destOrd="0" parTransId="{4B2EA3FE-4D7F-4A3D-A0CE-6EF6979EF4A2}" sibTransId="{95C0B901-46B4-444C-9A88-903D84F8B680}"/>
    <dgm:cxn modelId="{5F03113F-4651-4ED1-88AD-4388A0B9CB8A}" type="presParOf" srcId="{A97D7A60-4BFF-444B-843D-069A086D9B29}" destId="{1D163AC1-363F-4D2B-BFBC-02CC76FD7CEE}" srcOrd="0" destOrd="0" presId="urn:microsoft.com/office/officeart/2005/8/layout/hList1"/>
    <dgm:cxn modelId="{A6F9EDCA-29CB-4F4F-8202-AA8E911AC273}" type="presParOf" srcId="{1D163AC1-363F-4D2B-BFBC-02CC76FD7CEE}" destId="{84C0FC0D-037F-4B74-A294-B15BE1CCD4BE}" srcOrd="0" destOrd="0" presId="urn:microsoft.com/office/officeart/2005/8/layout/hList1"/>
    <dgm:cxn modelId="{B709342F-F9C4-42C3-A2CC-1982F7679CC4}" type="presParOf" srcId="{1D163AC1-363F-4D2B-BFBC-02CC76FD7CEE}" destId="{CCBC38CB-E0B6-4D73-85F4-EC5411E66BF9}" srcOrd="1" destOrd="0" presId="urn:microsoft.com/office/officeart/2005/8/layout/hList1"/>
    <dgm:cxn modelId="{AADEA2A8-9DF0-40D7-97CE-005B3E78872F}" type="presParOf" srcId="{A97D7A60-4BFF-444B-843D-069A086D9B29}" destId="{B78365AA-CD86-43A5-B90D-7F3E86A0C5EC}" srcOrd="1" destOrd="0" presId="urn:microsoft.com/office/officeart/2005/8/layout/hList1"/>
    <dgm:cxn modelId="{446AAC44-F707-43C5-88C3-0A2EE4B7D14F}" type="presParOf" srcId="{A97D7A60-4BFF-444B-843D-069A086D9B29}" destId="{FC5F533F-C5D9-4E83-8192-8A436A3430A1}" srcOrd="2" destOrd="0" presId="urn:microsoft.com/office/officeart/2005/8/layout/hList1"/>
    <dgm:cxn modelId="{351CAC0F-9C16-4121-B5E3-C791369C026B}" type="presParOf" srcId="{FC5F533F-C5D9-4E83-8192-8A436A3430A1}" destId="{E94F9602-CF87-4E60-AB7B-85AFD71A0862}" srcOrd="0" destOrd="0" presId="urn:microsoft.com/office/officeart/2005/8/layout/hList1"/>
    <dgm:cxn modelId="{11F58D99-A6DF-44F1-BED0-D8E15570D5B8}" type="presParOf" srcId="{FC5F533F-C5D9-4E83-8192-8A436A3430A1}" destId="{3CDE89B1-0E55-498B-9175-977B56EA06CD}" srcOrd="1" destOrd="0" presId="urn:microsoft.com/office/officeart/2005/8/layout/hList1"/>
    <dgm:cxn modelId="{CBFFC37B-82CD-4D2E-A77C-118B9C428327}" type="presParOf" srcId="{A97D7A60-4BFF-444B-843D-069A086D9B29}" destId="{B5E86E5A-FDBE-44CE-B0A0-298019315E07}" srcOrd="3" destOrd="0" presId="urn:microsoft.com/office/officeart/2005/8/layout/hList1"/>
    <dgm:cxn modelId="{0BDC27C0-0CF7-419A-BFB8-C580C805F233}" type="presParOf" srcId="{A97D7A60-4BFF-444B-843D-069A086D9B29}" destId="{BB29AAC4-F3AF-4AE9-8714-0C24E887A898}" srcOrd="4" destOrd="0" presId="urn:microsoft.com/office/officeart/2005/8/layout/hList1"/>
    <dgm:cxn modelId="{67826C37-CBFF-4C75-BD6A-A84A4D58393E}" type="presParOf" srcId="{BB29AAC4-F3AF-4AE9-8714-0C24E887A898}" destId="{679EA11F-0907-4694-8748-69C12E14BEC5}" srcOrd="0" destOrd="0" presId="urn:microsoft.com/office/officeart/2005/8/layout/hList1"/>
    <dgm:cxn modelId="{76E27D76-549B-4A43-9D18-F56B969F466D}" type="presParOf" srcId="{BB29AAC4-F3AF-4AE9-8714-0C24E887A898}" destId="{96B24AD7-9CE9-4CCE-A860-940E8EB2B0EE}" srcOrd="1" destOrd="0" presId="urn:microsoft.com/office/officeart/2005/8/layout/hList1"/>
    <dgm:cxn modelId="{A694DF08-171E-4AFF-9581-31B0FDD5640F}" type="presParOf" srcId="{A97D7A60-4BFF-444B-843D-069A086D9B29}" destId="{0F3FF1AF-013C-4B8E-A09D-6B8B4B678607}" srcOrd="5" destOrd="0" presId="urn:microsoft.com/office/officeart/2005/8/layout/hList1"/>
    <dgm:cxn modelId="{D4D45420-BF1B-4303-8D2D-46B801B8463B}" type="presParOf" srcId="{A97D7A60-4BFF-444B-843D-069A086D9B29}" destId="{010EA4BC-24C1-4FE9-93FB-05FC311F7DB5}" srcOrd="6" destOrd="0" presId="urn:microsoft.com/office/officeart/2005/8/layout/hList1"/>
    <dgm:cxn modelId="{326E0867-BFA1-414B-A2CF-6907C6CD3286}" type="presParOf" srcId="{010EA4BC-24C1-4FE9-93FB-05FC311F7DB5}" destId="{6A28B5BD-80A2-4821-8F3D-208CF5BEFCFD}" srcOrd="0" destOrd="0" presId="urn:microsoft.com/office/officeart/2005/8/layout/hList1"/>
    <dgm:cxn modelId="{63E75CB3-26A6-4DAA-A814-DAE34605E486}" type="presParOf" srcId="{010EA4BC-24C1-4FE9-93FB-05FC311F7DB5}" destId="{6ED1A5C0-E4AD-43E9-8662-3432A81A62C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7BCAE2-DFA3-46AE-BC9D-5592F3CCF79A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C84FE14-856C-42E5-AC48-4A98BD12BCDF}">
      <dgm:prSet phldrT="[Text]"/>
      <dgm:spPr/>
      <dgm:t>
        <a:bodyPr/>
        <a:lstStyle/>
        <a:p>
          <a:r>
            <a:rPr lang="de-DE" dirty="0" smtClean="0"/>
            <a:t>Laser Driver</a:t>
          </a:r>
          <a:endParaRPr lang="de-DE" dirty="0"/>
        </a:p>
      </dgm:t>
    </dgm:pt>
    <dgm:pt modelId="{FA6EA27B-8C38-4437-A216-FA2DEB5E0E2B}" type="parTrans" cxnId="{7CCD4B35-9B49-45F1-830C-7F04A31832CB}">
      <dgm:prSet/>
      <dgm:spPr/>
      <dgm:t>
        <a:bodyPr/>
        <a:lstStyle/>
        <a:p>
          <a:endParaRPr lang="de-DE"/>
        </a:p>
      </dgm:t>
    </dgm:pt>
    <dgm:pt modelId="{C3F10769-8789-4858-A0BB-8274D7D89852}" type="sibTrans" cxnId="{7CCD4B35-9B49-45F1-830C-7F04A31832CB}">
      <dgm:prSet/>
      <dgm:spPr/>
      <dgm:t>
        <a:bodyPr/>
        <a:lstStyle/>
        <a:p>
          <a:endParaRPr lang="de-DE"/>
        </a:p>
      </dgm:t>
    </dgm:pt>
    <dgm:pt modelId="{70F3C4B2-FBBD-4831-A2F9-45ED450B353C}">
      <dgm:prSet phldrT="[Text]"/>
      <dgm:spPr/>
      <dgm:t>
        <a:bodyPr/>
        <a:lstStyle/>
        <a:p>
          <a:r>
            <a:rPr lang="de-DE" dirty="0" smtClean="0"/>
            <a:t>Read Scan</a:t>
          </a:r>
          <a:endParaRPr lang="de-DE" dirty="0"/>
        </a:p>
      </dgm:t>
    </dgm:pt>
    <dgm:pt modelId="{5E95CD96-EFC5-432F-BAB2-E1439A31CD33}" type="parTrans" cxnId="{9E0F0212-EC3E-4179-A1C2-BE9D437DFDC2}">
      <dgm:prSet/>
      <dgm:spPr/>
      <dgm:t>
        <a:bodyPr/>
        <a:lstStyle/>
        <a:p>
          <a:endParaRPr lang="de-DE"/>
        </a:p>
      </dgm:t>
    </dgm:pt>
    <dgm:pt modelId="{6E417821-11B0-4E16-9651-ECCA1550C4E9}" type="sibTrans" cxnId="{9E0F0212-EC3E-4179-A1C2-BE9D437DFDC2}">
      <dgm:prSet/>
      <dgm:spPr/>
      <dgm:t>
        <a:bodyPr/>
        <a:lstStyle/>
        <a:p>
          <a:endParaRPr lang="de-DE"/>
        </a:p>
      </dgm:t>
    </dgm:pt>
    <dgm:pt modelId="{2833281D-9549-43CF-B64D-133B14939A10}">
      <dgm:prSet phldrT="[Text]"/>
      <dgm:spPr>
        <a:solidFill>
          <a:schemeClr val="accent5"/>
        </a:solidFill>
      </dgm:spPr>
      <dgm:t>
        <a:bodyPr/>
        <a:lstStyle/>
        <a:p>
          <a:r>
            <a:rPr lang="de-DE" dirty="0" err="1" smtClean="0"/>
            <a:t>Diagnostics</a:t>
          </a:r>
          <a:endParaRPr lang="de-DE" dirty="0"/>
        </a:p>
      </dgm:t>
    </dgm:pt>
    <dgm:pt modelId="{8A67AF26-093F-4BAB-B759-503542B2FC59}" type="parTrans" cxnId="{C1552C53-06AF-49BC-80B4-A630D24B8C02}">
      <dgm:prSet/>
      <dgm:spPr/>
      <dgm:t>
        <a:bodyPr/>
        <a:lstStyle/>
        <a:p>
          <a:endParaRPr lang="de-DE"/>
        </a:p>
      </dgm:t>
    </dgm:pt>
    <dgm:pt modelId="{A57659A7-0130-4F0D-8C46-3B0F9B639015}" type="sibTrans" cxnId="{C1552C53-06AF-49BC-80B4-A630D24B8C02}">
      <dgm:prSet/>
      <dgm:spPr/>
      <dgm:t>
        <a:bodyPr/>
        <a:lstStyle/>
        <a:p>
          <a:endParaRPr lang="de-DE"/>
        </a:p>
      </dgm:t>
    </dgm:pt>
    <dgm:pt modelId="{C85FE0E8-C40C-4DFC-99F1-FE93F3B6251E}">
      <dgm:prSet phldrT="[Text]"/>
      <dgm:spPr/>
      <dgm:t>
        <a:bodyPr/>
        <a:lstStyle/>
        <a:p>
          <a:r>
            <a:rPr lang="de-DE" dirty="0" err="1" smtClean="0"/>
            <a:t>Obstacle</a:t>
          </a:r>
          <a:r>
            <a:rPr lang="de-DE" dirty="0" smtClean="0"/>
            <a:t> </a:t>
          </a:r>
          <a:r>
            <a:rPr lang="de-DE" dirty="0" err="1" smtClean="0"/>
            <a:t>Avoidance</a:t>
          </a:r>
          <a:endParaRPr lang="de-DE" dirty="0"/>
        </a:p>
      </dgm:t>
    </dgm:pt>
    <dgm:pt modelId="{FF8282D4-EBA4-4C82-AECC-EE7AD00CC1AE}" type="parTrans" cxnId="{4AE7F135-4FB5-49ED-AC18-91FC55FB510E}">
      <dgm:prSet/>
      <dgm:spPr/>
      <dgm:t>
        <a:bodyPr/>
        <a:lstStyle/>
        <a:p>
          <a:endParaRPr lang="de-DE"/>
        </a:p>
      </dgm:t>
    </dgm:pt>
    <dgm:pt modelId="{A5634AF9-1358-49FE-9574-10EF0EE74250}" type="sibTrans" cxnId="{4AE7F135-4FB5-49ED-AC18-91FC55FB510E}">
      <dgm:prSet/>
      <dgm:spPr/>
      <dgm:t>
        <a:bodyPr/>
        <a:lstStyle/>
        <a:p>
          <a:endParaRPr lang="de-DE"/>
        </a:p>
      </dgm:t>
    </dgm:pt>
    <dgm:pt modelId="{F0B2D79B-FEAB-4DB1-AE48-4FB1CED0937D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de-DE" dirty="0" smtClean="0"/>
            <a:t>Update </a:t>
          </a:r>
          <a:r>
            <a:rPr lang="de-DE" dirty="0" err="1" smtClean="0"/>
            <a:t>Map</a:t>
          </a:r>
          <a:endParaRPr lang="de-DE" dirty="0"/>
        </a:p>
      </dgm:t>
    </dgm:pt>
    <dgm:pt modelId="{744D82BC-6C2C-45B1-BB0D-C22E815D21A5}" type="parTrans" cxnId="{0C2B1002-6166-49DA-BC16-9E6C78CF6226}">
      <dgm:prSet/>
      <dgm:spPr/>
      <dgm:t>
        <a:bodyPr/>
        <a:lstStyle/>
        <a:p>
          <a:endParaRPr lang="de-DE"/>
        </a:p>
      </dgm:t>
    </dgm:pt>
    <dgm:pt modelId="{61A74652-4F62-4C87-B452-177C47D4D5A9}" type="sibTrans" cxnId="{0C2B1002-6166-49DA-BC16-9E6C78CF6226}">
      <dgm:prSet/>
      <dgm:spPr/>
      <dgm:t>
        <a:bodyPr/>
        <a:lstStyle/>
        <a:p>
          <a:endParaRPr lang="de-DE"/>
        </a:p>
      </dgm:t>
    </dgm:pt>
    <dgm:pt modelId="{E1E6B117-6022-43F5-AF5A-38E43C41C200}">
      <dgm:prSet phldrT="[Text]"/>
      <dgm:spPr/>
      <dgm:t>
        <a:bodyPr/>
        <a:lstStyle/>
        <a:p>
          <a:r>
            <a:rPr lang="de-DE" dirty="0" smtClean="0"/>
            <a:t>Drive Base</a:t>
          </a:r>
          <a:endParaRPr lang="de-DE" dirty="0"/>
        </a:p>
      </dgm:t>
    </dgm:pt>
    <dgm:pt modelId="{40378922-6916-4EFF-A65F-FD717C27D620}" type="parTrans" cxnId="{79B45E8E-E9FE-4FC2-BBCE-083B0EE7A88D}">
      <dgm:prSet/>
      <dgm:spPr/>
      <dgm:t>
        <a:bodyPr/>
        <a:lstStyle/>
        <a:p>
          <a:endParaRPr lang="de-DE"/>
        </a:p>
      </dgm:t>
    </dgm:pt>
    <dgm:pt modelId="{4A494D33-8BD1-4A95-BEAF-0C36995029EE}" type="sibTrans" cxnId="{79B45E8E-E9FE-4FC2-BBCE-083B0EE7A88D}">
      <dgm:prSet/>
      <dgm:spPr/>
      <dgm:t>
        <a:bodyPr/>
        <a:lstStyle/>
        <a:p>
          <a:endParaRPr lang="de-DE"/>
        </a:p>
      </dgm:t>
    </dgm:pt>
    <dgm:pt modelId="{35AE6C52-71DC-4616-9EEB-E171F7EE4935}">
      <dgm:prSet phldrT="[Text]"/>
      <dgm:spPr/>
      <dgm:t>
        <a:bodyPr/>
        <a:lstStyle/>
        <a:p>
          <a:r>
            <a:rPr lang="de-DE" dirty="0" smtClean="0"/>
            <a:t>Read Encoders</a:t>
          </a:r>
          <a:endParaRPr lang="de-DE" dirty="0"/>
        </a:p>
      </dgm:t>
    </dgm:pt>
    <dgm:pt modelId="{EA3601DA-E81F-463D-94B5-64E154C510BB}" type="parTrans" cxnId="{8F08F040-833F-4E7F-A3E9-3F288641DE16}">
      <dgm:prSet/>
      <dgm:spPr/>
      <dgm:t>
        <a:bodyPr/>
        <a:lstStyle/>
        <a:p>
          <a:endParaRPr lang="de-DE"/>
        </a:p>
      </dgm:t>
    </dgm:pt>
    <dgm:pt modelId="{67DD094A-E86F-41E0-AD97-4F8736A01438}" type="sibTrans" cxnId="{8F08F040-833F-4E7F-A3E9-3F288641DE16}">
      <dgm:prSet/>
      <dgm:spPr/>
      <dgm:t>
        <a:bodyPr/>
        <a:lstStyle/>
        <a:p>
          <a:endParaRPr lang="de-DE"/>
        </a:p>
      </dgm:t>
    </dgm:pt>
    <dgm:pt modelId="{6D9375FB-9B5F-419B-A2B4-DF0C1CA723EF}">
      <dgm:prSet phldrT="[Text]"/>
      <dgm:spPr>
        <a:solidFill>
          <a:schemeClr val="accent5"/>
        </a:solidFill>
      </dgm:spPr>
      <dgm:t>
        <a:bodyPr/>
        <a:lstStyle/>
        <a:p>
          <a:r>
            <a:rPr lang="de-DE" dirty="0" smtClean="0"/>
            <a:t>Speed Control</a:t>
          </a:r>
          <a:endParaRPr lang="de-DE" dirty="0"/>
        </a:p>
      </dgm:t>
    </dgm:pt>
    <dgm:pt modelId="{5A599818-3678-4A06-811C-8BFE7FEF51D0}" type="parTrans" cxnId="{458C2958-29B9-4850-A809-9C2A9629FAED}">
      <dgm:prSet/>
      <dgm:spPr/>
      <dgm:t>
        <a:bodyPr/>
        <a:lstStyle/>
        <a:p>
          <a:endParaRPr lang="de-DE"/>
        </a:p>
      </dgm:t>
    </dgm:pt>
    <dgm:pt modelId="{4F5147B8-8BCC-4A98-8C2A-F30D4B9DB96E}" type="sibTrans" cxnId="{458C2958-29B9-4850-A809-9C2A9629FAED}">
      <dgm:prSet/>
      <dgm:spPr/>
      <dgm:t>
        <a:bodyPr/>
        <a:lstStyle/>
        <a:p>
          <a:endParaRPr lang="de-DE"/>
        </a:p>
      </dgm:t>
    </dgm:pt>
    <dgm:pt modelId="{E274686E-BE89-4841-B377-72CCDD9BBE00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de-DE" dirty="0" smtClean="0"/>
            <a:t>Scan </a:t>
          </a:r>
          <a:r>
            <a:rPr lang="de-DE" dirty="0" err="1" smtClean="0"/>
            <a:t>Covariance</a:t>
          </a:r>
          <a:endParaRPr lang="de-DE" dirty="0"/>
        </a:p>
      </dgm:t>
    </dgm:pt>
    <dgm:pt modelId="{1F0F95E2-835E-4D9C-975D-03F45BA68411}" type="parTrans" cxnId="{987B174C-11BB-4E1C-81F2-F29425FA0313}">
      <dgm:prSet/>
      <dgm:spPr/>
      <dgm:t>
        <a:bodyPr/>
        <a:lstStyle/>
        <a:p>
          <a:endParaRPr lang="de-DE"/>
        </a:p>
      </dgm:t>
    </dgm:pt>
    <dgm:pt modelId="{982A8F6D-3FF4-43F3-8913-43A2C01598EB}" type="sibTrans" cxnId="{987B174C-11BB-4E1C-81F2-F29425FA0313}">
      <dgm:prSet/>
      <dgm:spPr/>
      <dgm:t>
        <a:bodyPr/>
        <a:lstStyle/>
        <a:p>
          <a:endParaRPr lang="de-DE"/>
        </a:p>
      </dgm:t>
    </dgm:pt>
    <dgm:pt modelId="{0B6A7419-FC0E-43D5-A6F4-EBF8EB545061}">
      <dgm:prSet phldrT="[Text]"/>
      <dgm:spPr>
        <a:solidFill>
          <a:schemeClr val="tx2"/>
        </a:solidFill>
      </dgm:spPr>
      <dgm:t>
        <a:bodyPr/>
        <a:lstStyle/>
        <a:p>
          <a:r>
            <a:rPr lang="de-DE" dirty="0" err="1" smtClean="0"/>
            <a:t>Compute</a:t>
          </a:r>
          <a:r>
            <a:rPr lang="de-DE" dirty="0" smtClean="0"/>
            <a:t> </a:t>
          </a:r>
          <a:r>
            <a:rPr lang="de-DE" dirty="0" err="1" smtClean="0"/>
            <a:t>Velocity</a:t>
          </a:r>
          <a:endParaRPr lang="de-DE" dirty="0"/>
        </a:p>
      </dgm:t>
    </dgm:pt>
    <dgm:pt modelId="{08CE41AA-0F56-48F6-B2FB-DA45F1D1C144}" type="parTrans" cxnId="{296A3966-6281-4357-AC56-9A7A16587ECB}">
      <dgm:prSet/>
      <dgm:spPr/>
      <dgm:t>
        <a:bodyPr/>
        <a:lstStyle/>
        <a:p>
          <a:endParaRPr lang="de-DE"/>
        </a:p>
      </dgm:t>
    </dgm:pt>
    <dgm:pt modelId="{5DC2462B-3C41-43B7-8EF3-33A74D0A2AF0}" type="sibTrans" cxnId="{296A3966-6281-4357-AC56-9A7A16587ECB}">
      <dgm:prSet/>
      <dgm:spPr/>
      <dgm:t>
        <a:bodyPr/>
        <a:lstStyle/>
        <a:p>
          <a:endParaRPr lang="de-DE"/>
        </a:p>
      </dgm:t>
    </dgm:pt>
    <dgm:pt modelId="{3061B56C-8914-4DD5-B0CC-807134EBEF7B}" type="pres">
      <dgm:prSet presAssocID="{CA7BCAE2-DFA3-46AE-BC9D-5592F3CCF79A}" presName="theList" presStyleCnt="0">
        <dgm:presLayoutVars>
          <dgm:dir/>
          <dgm:animLvl val="lvl"/>
          <dgm:resizeHandles val="exact"/>
        </dgm:presLayoutVars>
      </dgm:prSet>
      <dgm:spPr/>
    </dgm:pt>
    <dgm:pt modelId="{B6238424-51C1-4B1C-A70D-E812C4A1436D}" type="pres">
      <dgm:prSet presAssocID="{1C84FE14-856C-42E5-AC48-4A98BD12BCDF}" presName="compNode" presStyleCnt="0"/>
      <dgm:spPr/>
    </dgm:pt>
    <dgm:pt modelId="{4ABFD01C-6D99-44E0-B979-2A006525B87E}" type="pres">
      <dgm:prSet presAssocID="{1C84FE14-856C-42E5-AC48-4A98BD12BCDF}" presName="aNode" presStyleLbl="bgShp" presStyleIdx="0" presStyleCnt="3"/>
      <dgm:spPr/>
    </dgm:pt>
    <dgm:pt modelId="{1031AA0C-4D74-409C-A956-64DF625388E8}" type="pres">
      <dgm:prSet presAssocID="{1C84FE14-856C-42E5-AC48-4A98BD12BCDF}" presName="textNode" presStyleLbl="bgShp" presStyleIdx="0" presStyleCnt="3"/>
      <dgm:spPr/>
    </dgm:pt>
    <dgm:pt modelId="{B43CEBE4-5938-45C5-8E53-FE0026212A6A}" type="pres">
      <dgm:prSet presAssocID="{1C84FE14-856C-42E5-AC48-4A98BD12BCDF}" presName="compChildNode" presStyleCnt="0"/>
      <dgm:spPr/>
    </dgm:pt>
    <dgm:pt modelId="{A626AA8D-0550-4FA5-9080-16771D1F7870}" type="pres">
      <dgm:prSet presAssocID="{1C84FE14-856C-42E5-AC48-4A98BD12BCDF}" presName="theInnerList" presStyleCnt="0"/>
      <dgm:spPr/>
    </dgm:pt>
    <dgm:pt modelId="{AC748662-CDFE-4F5D-B8F6-D435AE32DD8C}" type="pres">
      <dgm:prSet presAssocID="{70F3C4B2-FBBD-4831-A2F9-45ED450B353C}" presName="child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F34E64F-A602-4B27-B3E1-7AA67FB6E295}" type="pres">
      <dgm:prSet presAssocID="{70F3C4B2-FBBD-4831-A2F9-45ED450B353C}" presName="aSpace2" presStyleCnt="0"/>
      <dgm:spPr/>
    </dgm:pt>
    <dgm:pt modelId="{C1210874-3906-4B30-A0CE-7D6711A7EC35}" type="pres">
      <dgm:prSet presAssocID="{E274686E-BE89-4841-B377-72CCDD9BBE00}" presName="child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793AD91-D9C7-44A8-8448-F7EA1E265CDA}" type="pres">
      <dgm:prSet presAssocID="{E274686E-BE89-4841-B377-72CCDD9BBE00}" presName="aSpace2" presStyleCnt="0"/>
      <dgm:spPr/>
    </dgm:pt>
    <dgm:pt modelId="{849F70DB-5192-4558-8537-A1C177A403C9}" type="pres">
      <dgm:prSet presAssocID="{2833281D-9549-43CF-B64D-133B14939A10}" presName="child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F6D6862-BCD6-46A9-9979-170F40FC4358}" type="pres">
      <dgm:prSet presAssocID="{1C84FE14-856C-42E5-AC48-4A98BD12BCDF}" presName="aSpace" presStyleCnt="0"/>
      <dgm:spPr/>
    </dgm:pt>
    <dgm:pt modelId="{39BE7497-0C3D-4D14-8A5E-A56CEF7E36FF}" type="pres">
      <dgm:prSet presAssocID="{C85FE0E8-C40C-4DFC-99F1-FE93F3B6251E}" presName="compNode" presStyleCnt="0"/>
      <dgm:spPr/>
    </dgm:pt>
    <dgm:pt modelId="{4B6E10A4-038C-47B5-9B47-6B7F7272F6DC}" type="pres">
      <dgm:prSet presAssocID="{C85FE0E8-C40C-4DFC-99F1-FE93F3B6251E}" presName="aNode" presStyleLbl="bgShp" presStyleIdx="1" presStyleCnt="3"/>
      <dgm:spPr/>
      <dgm:t>
        <a:bodyPr/>
        <a:lstStyle/>
        <a:p>
          <a:endParaRPr lang="de-DE"/>
        </a:p>
      </dgm:t>
    </dgm:pt>
    <dgm:pt modelId="{4904E2A6-9BA0-421E-B1D2-2EB8AB227389}" type="pres">
      <dgm:prSet presAssocID="{C85FE0E8-C40C-4DFC-99F1-FE93F3B6251E}" presName="textNode" presStyleLbl="bgShp" presStyleIdx="1" presStyleCnt="3"/>
      <dgm:spPr/>
      <dgm:t>
        <a:bodyPr/>
        <a:lstStyle/>
        <a:p>
          <a:endParaRPr lang="de-DE"/>
        </a:p>
      </dgm:t>
    </dgm:pt>
    <dgm:pt modelId="{1150E244-DDBF-41A5-AD61-4971530F8FBE}" type="pres">
      <dgm:prSet presAssocID="{C85FE0E8-C40C-4DFC-99F1-FE93F3B6251E}" presName="compChildNode" presStyleCnt="0"/>
      <dgm:spPr/>
    </dgm:pt>
    <dgm:pt modelId="{503C5241-8271-406D-844B-F79A8FD85153}" type="pres">
      <dgm:prSet presAssocID="{C85FE0E8-C40C-4DFC-99F1-FE93F3B6251E}" presName="theInnerList" presStyleCnt="0"/>
      <dgm:spPr/>
    </dgm:pt>
    <dgm:pt modelId="{A0B6AD28-417F-4151-BAEA-29512E8E20AF}" type="pres">
      <dgm:prSet presAssocID="{F0B2D79B-FEAB-4DB1-AE48-4FB1CED0937D}" presName="child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EED896-5922-45A8-A3C0-8E03F90C8214}" type="pres">
      <dgm:prSet presAssocID="{F0B2D79B-FEAB-4DB1-AE48-4FB1CED0937D}" presName="aSpace2" presStyleCnt="0"/>
      <dgm:spPr/>
    </dgm:pt>
    <dgm:pt modelId="{C44DF5E2-0A04-4826-B737-57DC5CE7BB34}" type="pres">
      <dgm:prSet presAssocID="{0B6A7419-FC0E-43D5-A6F4-EBF8EB545061}" presName="child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6E73F86-4A56-44F3-BE56-A4F6E547DC2B}" type="pres">
      <dgm:prSet presAssocID="{C85FE0E8-C40C-4DFC-99F1-FE93F3B6251E}" presName="aSpace" presStyleCnt="0"/>
      <dgm:spPr/>
    </dgm:pt>
    <dgm:pt modelId="{88831CEF-D113-4AAA-95DC-1954D2345E1D}" type="pres">
      <dgm:prSet presAssocID="{E1E6B117-6022-43F5-AF5A-38E43C41C200}" presName="compNode" presStyleCnt="0"/>
      <dgm:spPr/>
    </dgm:pt>
    <dgm:pt modelId="{7BFA3C7A-86D7-4F73-A857-CEF3DF7E0838}" type="pres">
      <dgm:prSet presAssocID="{E1E6B117-6022-43F5-AF5A-38E43C41C200}" presName="aNode" presStyleLbl="bgShp" presStyleIdx="2" presStyleCnt="3"/>
      <dgm:spPr/>
    </dgm:pt>
    <dgm:pt modelId="{A774A714-1759-4BFD-B17E-6EA359962C4A}" type="pres">
      <dgm:prSet presAssocID="{E1E6B117-6022-43F5-AF5A-38E43C41C200}" presName="textNode" presStyleLbl="bgShp" presStyleIdx="2" presStyleCnt="3"/>
      <dgm:spPr/>
    </dgm:pt>
    <dgm:pt modelId="{13F492E5-9053-40FB-91F5-B1F6E2AA6BA0}" type="pres">
      <dgm:prSet presAssocID="{E1E6B117-6022-43F5-AF5A-38E43C41C200}" presName="compChildNode" presStyleCnt="0"/>
      <dgm:spPr/>
    </dgm:pt>
    <dgm:pt modelId="{78B96A73-D1B9-48F7-8435-3F7B0D33E12B}" type="pres">
      <dgm:prSet presAssocID="{E1E6B117-6022-43F5-AF5A-38E43C41C200}" presName="theInnerList" presStyleCnt="0"/>
      <dgm:spPr/>
    </dgm:pt>
    <dgm:pt modelId="{159356AC-D1CE-4D27-8025-28FE93372009}" type="pres">
      <dgm:prSet presAssocID="{35AE6C52-71DC-4616-9EEB-E171F7EE4935}" presName="child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36390EC-9ED1-4AA7-8D91-5BB81BE85BDC}" type="pres">
      <dgm:prSet presAssocID="{35AE6C52-71DC-4616-9EEB-E171F7EE4935}" presName="aSpace2" presStyleCnt="0"/>
      <dgm:spPr/>
    </dgm:pt>
    <dgm:pt modelId="{BA0EE798-0BEB-48C0-87AA-0694F57CF6EF}" type="pres">
      <dgm:prSet presAssocID="{6D9375FB-9B5F-419B-A2B4-DF0C1CA723EF}" presName="child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427C1DF-2702-4BBB-930D-24EEA30FDB41}" type="presOf" srcId="{35AE6C52-71DC-4616-9EEB-E171F7EE4935}" destId="{159356AC-D1CE-4D27-8025-28FE93372009}" srcOrd="0" destOrd="0" presId="urn:microsoft.com/office/officeart/2005/8/layout/lProcess2"/>
    <dgm:cxn modelId="{C1552C53-06AF-49BC-80B4-A630D24B8C02}" srcId="{1C84FE14-856C-42E5-AC48-4A98BD12BCDF}" destId="{2833281D-9549-43CF-B64D-133B14939A10}" srcOrd="2" destOrd="0" parTransId="{8A67AF26-093F-4BAB-B759-503542B2FC59}" sibTransId="{A57659A7-0130-4F0D-8C46-3B0F9B639015}"/>
    <dgm:cxn modelId="{7CCD4B35-9B49-45F1-830C-7F04A31832CB}" srcId="{CA7BCAE2-DFA3-46AE-BC9D-5592F3CCF79A}" destId="{1C84FE14-856C-42E5-AC48-4A98BD12BCDF}" srcOrd="0" destOrd="0" parTransId="{FA6EA27B-8C38-4437-A216-FA2DEB5E0E2B}" sibTransId="{C3F10769-8789-4858-A0BB-8274D7D89852}"/>
    <dgm:cxn modelId="{9E0F0212-EC3E-4179-A1C2-BE9D437DFDC2}" srcId="{1C84FE14-856C-42E5-AC48-4A98BD12BCDF}" destId="{70F3C4B2-FBBD-4831-A2F9-45ED450B353C}" srcOrd="0" destOrd="0" parTransId="{5E95CD96-EFC5-432F-BAB2-E1439A31CD33}" sibTransId="{6E417821-11B0-4E16-9651-ECCA1550C4E9}"/>
    <dgm:cxn modelId="{FC585A53-2440-42B0-A342-53A69357C729}" type="presOf" srcId="{C85FE0E8-C40C-4DFC-99F1-FE93F3B6251E}" destId="{4904E2A6-9BA0-421E-B1D2-2EB8AB227389}" srcOrd="1" destOrd="0" presId="urn:microsoft.com/office/officeart/2005/8/layout/lProcess2"/>
    <dgm:cxn modelId="{B474BB4B-ED4B-4526-A4CC-AD6C354846CE}" type="presOf" srcId="{E274686E-BE89-4841-B377-72CCDD9BBE00}" destId="{C1210874-3906-4B30-A0CE-7D6711A7EC35}" srcOrd="0" destOrd="0" presId="urn:microsoft.com/office/officeart/2005/8/layout/lProcess2"/>
    <dgm:cxn modelId="{96BB6E57-8EBE-4018-9413-182BCCF70FA5}" type="presOf" srcId="{1C84FE14-856C-42E5-AC48-4A98BD12BCDF}" destId="{1031AA0C-4D74-409C-A956-64DF625388E8}" srcOrd="1" destOrd="0" presId="urn:microsoft.com/office/officeart/2005/8/layout/lProcess2"/>
    <dgm:cxn modelId="{0C2B1002-6166-49DA-BC16-9E6C78CF6226}" srcId="{C85FE0E8-C40C-4DFC-99F1-FE93F3B6251E}" destId="{F0B2D79B-FEAB-4DB1-AE48-4FB1CED0937D}" srcOrd="0" destOrd="0" parTransId="{744D82BC-6C2C-45B1-BB0D-C22E815D21A5}" sibTransId="{61A74652-4F62-4C87-B452-177C47D4D5A9}"/>
    <dgm:cxn modelId="{458C2958-29B9-4850-A809-9C2A9629FAED}" srcId="{E1E6B117-6022-43F5-AF5A-38E43C41C200}" destId="{6D9375FB-9B5F-419B-A2B4-DF0C1CA723EF}" srcOrd="1" destOrd="0" parTransId="{5A599818-3678-4A06-811C-8BFE7FEF51D0}" sibTransId="{4F5147B8-8BCC-4A98-8C2A-F30D4B9DB96E}"/>
    <dgm:cxn modelId="{987B174C-11BB-4E1C-81F2-F29425FA0313}" srcId="{1C84FE14-856C-42E5-AC48-4A98BD12BCDF}" destId="{E274686E-BE89-4841-B377-72CCDD9BBE00}" srcOrd="1" destOrd="0" parTransId="{1F0F95E2-835E-4D9C-975D-03F45BA68411}" sibTransId="{982A8F6D-3FF4-43F3-8913-43A2C01598EB}"/>
    <dgm:cxn modelId="{0F042219-7DA8-42F0-85A4-8AF0E51D9E3C}" type="presOf" srcId="{2833281D-9549-43CF-B64D-133B14939A10}" destId="{849F70DB-5192-4558-8537-A1C177A403C9}" srcOrd="0" destOrd="0" presId="urn:microsoft.com/office/officeart/2005/8/layout/lProcess2"/>
    <dgm:cxn modelId="{79B45E8E-E9FE-4FC2-BBCE-083B0EE7A88D}" srcId="{CA7BCAE2-DFA3-46AE-BC9D-5592F3CCF79A}" destId="{E1E6B117-6022-43F5-AF5A-38E43C41C200}" srcOrd="2" destOrd="0" parTransId="{40378922-6916-4EFF-A65F-FD717C27D620}" sibTransId="{4A494D33-8BD1-4A95-BEAF-0C36995029EE}"/>
    <dgm:cxn modelId="{8F08F040-833F-4E7F-A3E9-3F288641DE16}" srcId="{E1E6B117-6022-43F5-AF5A-38E43C41C200}" destId="{35AE6C52-71DC-4616-9EEB-E171F7EE4935}" srcOrd="0" destOrd="0" parTransId="{EA3601DA-E81F-463D-94B5-64E154C510BB}" sibTransId="{67DD094A-E86F-41E0-AD97-4F8736A01438}"/>
    <dgm:cxn modelId="{DE105353-01BF-4794-AFEE-3DB072400C9F}" type="presOf" srcId="{1C84FE14-856C-42E5-AC48-4A98BD12BCDF}" destId="{4ABFD01C-6D99-44E0-B979-2A006525B87E}" srcOrd="0" destOrd="0" presId="urn:microsoft.com/office/officeart/2005/8/layout/lProcess2"/>
    <dgm:cxn modelId="{C61BCC4E-5124-45C3-A546-B9D5EB0C980E}" type="presOf" srcId="{E1E6B117-6022-43F5-AF5A-38E43C41C200}" destId="{7BFA3C7A-86D7-4F73-A857-CEF3DF7E0838}" srcOrd="0" destOrd="0" presId="urn:microsoft.com/office/officeart/2005/8/layout/lProcess2"/>
    <dgm:cxn modelId="{BAD99C4C-0B3A-4192-A301-36A209448044}" type="presOf" srcId="{E1E6B117-6022-43F5-AF5A-38E43C41C200}" destId="{A774A714-1759-4BFD-B17E-6EA359962C4A}" srcOrd="1" destOrd="0" presId="urn:microsoft.com/office/officeart/2005/8/layout/lProcess2"/>
    <dgm:cxn modelId="{087C76AD-CDD2-4A50-A056-82658AE2EC3E}" type="presOf" srcId="{0B6A7419-FC0E-43D5-A6F4-EBF8EB545061}" destId="{C44DF5E2-0A04-4826-B737-57DC5CE7BB34}" srcOrd="0" destOrd="0" presId="urn:microsoft.com/office/officeart/2005/8/layout/lProcess2"/>
    <dgm:cxn modelId="{8FFDCEB1-D22B-4DCC-A2F5-C53F8A8A6CD7}" type="presOf" srcId="{CA7BCAE2-DFA3-46AE-BC9D-5592F3CCF79A}" destId="{3061B56C-8914-4DD5-B0CC-807134EBEF7B}" srcOrd="0" destOrd="0" presId="urn:microsoft.com/office/officeart/2005/8/layout/lProcess2"/>
    <dgm:cxn modelId="{0EA518C9-99BA-4883-BE0B-06D43B40415C}" type="presOf" srcId="{6D9375FB-9B5F-419B-A2B4-DF0C1CA723EF}" destId="{BA0EE798-0BEB-48C0-87AA-0694F57CF6EF}" srcOrd="0" destOrd="0" presId="urn:microsoft.com/office/officeart/2005/8/layout/lProcess2"/>
    <dgm:cxn modelId="{260FD31C-FDDD-45B1-A55A-B76E9EE81034}" type="presOf" srcId="{C85FE0E8-C40C-4DFC-99F1-FE93F3B6251E}" destId="{4B6E10A4-038C-47B5-9B47-6B7F7272F6DC}" srcOrd="0" destOrd="0" presId="urn:microsoft.com/office/officeart/2005/8/layout/lProcess2"/>
    <dgm:cxn modelId="{F4D6332D-69F8-4CA1-8F50-4433B5793D00}" type="presOf" srcId="{F0B2D79B-FEAB-4DB1-AE48-4FB1CED0937D}" destId="{A0B6AD28-417F-4151-BAEA-29512E8E20AF}" srcOrd="0" destOrd="0" presId="urn:microsoft.com/office/officeart/2005/8/layout/lProcess2"/>
    <dgm:cxn modelId="{4AE7F135-4FB5-49ED-AC18-91FC55FB510E}" srcId="{CA7BCAE2-DFA3-46AE-BC9D-5592F3CCF79A}" destId="{C85FE0E8-C40C-4DFC-99F1-FE93F3B6251E}" srcOrd="1" destOrd="0" parTransId="{FF8282D4-EBA4-4C82-AECC-EE7AD00CC1AE}" sibTransId="{A5634AF9-1358-49FE-9574-10EF0EE74250}"/>
    <dgm:cxn modelId="{F041E82B-B79C-4892-801D-5613120A6F01}" type="presOf" srcId="{70F3C4B2-FBBD-4831-A2F9-45ED450B353C}" destId="{AC748662-CDFE-4F5D-B8F6-D435AE32DD8C}" srcOrd="0" destOrd="0" presId="urn:microsoft.com/office/officeart/2005/8/layout/lProcess2"/>
    <dgm:cxn modelId="{296A3966-6281-4357-AC56-9A7A16587ECB}" srcId="{C85FE0E8-C40C-4DFC-99F1-FE93F3B6251E}" destId="{0B6A7419-FC0E-43D5-A6F4-EBF8EB545061}" srcOrd="1" destOrd="0" parTransId="{08CE41AA-0F56-48F6-B2FB-DA45F1D1C144}" sibTransId="{5DC2462B-3C41-43B7-8EF3-33A74D0A2AF0}"/>
    <dgm:cxn modelId="{CB0F4E9C-EFF5-42CA-BAE9-CB1114C9E311}" type="presParOf" srcId="{3061B56C-8914-4DD5-B0CC-807134EBEF7B}" destId="{B6238424-51C1-4B1C-A70D-E812C4A1436D}" srcOrd="0" destOrd="0" presId="urn:microsoft.com/office/officeart/2005/8/layout/lProcess2"/>
    <dgm:cxn modelId="{A5078B26-0660-400E-A721-51BF84FAA102}" type="presParOf" srcId="{B6238424-51C1-4B1C-A70D-E812C4A1436D}" destId="{4ABFD01C-6D99-44E0-B979-2A006525B87E}" srcOrd="0" destOrd="0" presId="urn:microsoft.com/office/officeart/2005/8/layout/lProcess2"/>
    <dgm:cxn modelId="{9F29E299-3E84-4C59-A02A-A7FA8A4B82B8}" type="presParOf" srcId="{B6238424-51C1-4B1C-A70D-E812C4A1436D}" destId="{1031AA0C-4D74-409C-A956-64DF625388E8}" srcOrd="1" destOrd="0" presId="urn:microsoft.com/office/officeart/2005/8/layout/lProcess2"/>
    <dgm:cxn modelId="{269516A6-ADD4-4733-8550-F53FEADA49B0}" type="presParOf" srcId="{B6238424-51C1-4B1C-A70D-E812C4A1436D}" destId="{B43CEBE4-5938-45C5-8E53-FE0026212A6A}" srcOrd="2" destOrd="0" presId="urn:microsoft.com/office/officeart/2005/8/layout/lProcess2"/>
    <dgm:cxn modelId="{6AD99F46-3B65-4955-934D-5733799AD772}" type="presParOf" srcId="{B43CEBE4-5938-45C5-8E53-FE0026212A6A}" destId="{A626AA8D-0550-4FA5-9080-16771D1F7870}" srcOrd="0" destOrd="0" presId="urn:microsoft.com/office/officeart/2005/8/layout/lProcess2"/>
    <dgm:cxn modelId="{5180AD07-FE8A-4BBC-B2C1-6E96F0319FAF}" type="presParOf" srcId="{A626AA8D-0550-4FA5-9080-16771D1F7870}" destId="{AC748662-CDFE-4F5D-B8F6-D435AE32DD8C}" srcOrd="0" destOrd="0" presId="urn:microsoft.com/office/officeart/2005/8/layout/lProcess2"/>
    <dgm:cxn modelId="{59A3B4A4-D310-4971-B15C-9F15A414A7FE}" type="presParOf" srcId="{A626AA8D-0550-4FA5-9080-16771D1F7870}" destId="{4F34E64F-A602-4B27-B3E1-7AA67FB6E295}" srcOrd="1" destOrd="0" presId="urn:microsoft.com/office/officeart/2005/8/layout/lProcess2"/>
    <dgm:cxn modelId="{CEC61CB0-E773-4F78-AB18-22EC1E72E282}" type="presParOf" srcId="{A626AA8D-0550-4FA5-9080-16771D1F7870}" destId="{C1210874-3906-4B30-A0CE-7D6711A7EC35}" srcOrd="2" destOrd="0" presId="urn:microsoft.com/office/officeart/2005/8/layout/lProcess2"/>
    <dgm:cxn modelId="{29250E21-DA9C-4DF6-8570-76042F012ED6}" type="presParOf" srcId="{A626AA8D-0550-4FA5-9080-16771D1F7870}" destId="{E793AD91-D9C7-44A8-8448-F7EA1E265CDA}" srcOrd="3" destOrd="0" presId="urn:microsoft.com/office/officeart/2005/8/layout/lProcess2"/>
    <dgm:cxn modelId="{9B6293D8-81CC-4B33-B003-110EAD70D112}" type="presParOf" srcId="{A626AA8D-0550-4FA5-9080-16771D1F7870}" destId="{849F70DB-5192-4558-8537-A1C177A403C9}" srcOrd="4" destOrd="0" presId="urn:microsoft.com/office/officeart/2005/8/layout/lProcess2"/>
    <dgm:cxn modelId="{188E9578-B5B2-4BDB-97FD-764F0FFC20DA}" type="presParOf" srcId="{3061B56C-8914-4DD5-B0CC-807134EBEF7B}" destId="{0F6D6862-BCD6-46A9-9979-170F40FC4358}" srcOrd="1" destOrd="0" presId="urn:microsoft.com/office/officeart/2005/8/layout/lProcess2"/>
    <dgm:cxn modelId="{6919B6A8-FB76-415A-9C73-42865952C09F}" type="presParOf" srcId="{3061B56C-8914-4DD5-B0CC-807134EBEF7B}" destId="{39BE7497-0C3D-4D14-8A5E-A56CEF7E36FF}" srcOrd="2" destOrd="0" presId="urn:microsoft.com/office/officeart/2005/8/layout/lProcess2"/>
    <dgm:cxn modelId="{38771023-1BB6-4B79-942A-34727F451FE9}" type="presParOf" srcId="{39BE7497-0C3D-4D14-8A5E-A56CEF7E36FF}" destId="{4B6E10A4-038C-47B5-9B47-6B7F7272F6DC}" srcOrd="0" destOrd="0" presId="urn:microsoft.com/office/officeart/2005/8/layout/lProcess2"/>
    <dgm:cxn modelId="{7B85B5F6-CBB9-4EB9-A909-FB6CD28DE927}" type="presParOf" srcId="{39BE7497-0C3D-4D14-8A5E-A56CEF7E36FF}" destId="{4904E2A6-9BA0-421E-B1D2-2EB8AB227389}" srcOrd="1" destOrd="0" presId="urn:microsoft.com/office/officeart/2005/8/layout/lProcess2"/>
    <dgm:cxn modelId="{69C79A43-5F84-4890-B537-91D57A5BE53A}" type="presParOf" srcId="{39BE7497-0C3D-4D14-8A5E-A56CEF7E36FF}" destId="{1150E244-DDBF-41A5-AD61-4971530F8FBE}" srcOrd="2" destOrd="0" presId="urn:microsoft.com/office/officeart/2005/8/layout/lProcess2"/>
    <dgm:cxn modelId="{BEC1BC8B-2C03-4099-8E6B-18FA1BB43D37}" type="presParOf" srcId="{1150E244-DDBF-41A5-AD61-4971530F8FBE}" destId="{503C5241-8271-406D-844B-F79A8FD85153}" srcOrd="0" destOrd="0" presId="urn:microsoft.com/office/officeart/2005/8/layout/lProcess2"/>
    <dgm:cxn modelId="{59B50189-8A5D-450B-B8EA-CDEC6DE77463}" type="presParOf" srcId="{503C5241-8271-406D-844B-F79A8FD85153}" destId="{A0B6AD28-417F-4151-BAEA-29512E8E20AF}" srcOrd="0" destOrd="0" presId="urn:microsoft.com/office/officeart/2005/8/layout/lProcess2"/>
    <dgm:cxn modelId="{7B6F6AD5-005D-499D-8C77-64F60FDF8AB6}" type="presParOf" srcId="{503C5241-8271-406D-844B-F79A8FD85153}" destId="{64EED896-5922-45A8-A3C0-8E03F90C8214}" srcOrd="1" destOrd="0" presId="urn:microsoft.com/office/officeart/2005/8/layout/lProcess2"/>
    <dgm:cxn modelId="{35CD6726-2708-4F25-81F7-9CE1FDA61574}" type="presParOf" srcId="{503C5241-8271-406D-844B-F79A8FD85153}" destId="{C44DF5E2-0A04-4826-B737-57DC5CE7BB34}" srcOrd="2" destOrd="0" presId="urn:microsoft.com/office/officeart/2005/8/layout/lProcess2"/>
    <dgm:cxn modelId="{09968D46-356B-492E-815E-0B357110A5D0}" type="presParOf" srcId="{3061B56C-8914-4DD5-B0CC-807134EBEF7B}" destId="{76E73F86-4A56-44F3-BE56-A4F6E547DC2B}" srcOrd="3" destOrd="0" presId="urn:microsoft.com/office/officeart/2005/8/layout/lProcess2"/>
    <dgm:cxn modelId="{C8D2720F-5EC1-4884-A706-4E22ECF3DC9D}" type="presParOf" srcId="{3061B56C-8914-4DD5-B0CC-807134EBEF7B}" destId="{88831CEF-D113-4AAA-95DC-1954D2345E1D}" srcOrd="4" destOrd="0" presId="urn:microsoft.com/office/officeart/2005/8/layout/lProcess2"/>
    <dgm:cxn modelId="{0537BCE9-7A7C-4634-A60D-B14C60B4B1F6}" type="presParOf" srcId="{88831CEF-D113-4AAA-95DC-1954D2345E1D}" destId="{7BFA3C7A-86D7-4F73-A857-CEF3DF7E0838}" srcOrd="0" destOrd="0" presId="urn:microsoft.com/office/officeart/2005/8/layout/lProcess2"/>
    <dgm:cxn modelId="{9139F30D-BE60-413E-A07B-A5A4DAA80865}" type="presParOf" srcId="{88831CEF-D113-4AAA-95DC-1954D2345E1D}" destId="{A774A714-1759-4BFD-B17E-6EA359962C4A}" srcOrd="1" destOrd="0" presId="urn:microsoft.com/office/officeart/2005/8/layout/lProcess2"/>
    <dgm:cxn modelId="{F0814A63-5749-40F6-AA78-1D678BEBE0CE}" type="presParOf" srcId="{88831CEF-D113-4AAA-95DC-1954D2345E1D}" destId="{13F492E5-9053-40FB-91F5-B1F6E2AA6BA0}" srcOrd="2" destOrd="0" presId="urn:microsoft.com/office/officeart/2005/8/layout/lProcess2"/>
    <dgm:cxn modelId="{2EAD748B-0563-47DF-B62B-66A2170B9244}" type="presParOf" srcId="{13F492E5-9053-40FB-91F5-B1F6E2AA6BA0}" destId="{78B96A73-D1B9-48F7-8435-3F7B0D33E12B}" srcOrd="0" destOrd="0" presId="urn:microsoft.com/office/officeart/2005/8/layout/lProcess2"/>
    <dgm:cxn modelId="{859B40B2-BB6C-4896-B734-F210E84D2648}" type="presParOf" srcId="{78B96A73-D1B9-48F7-8435-3F7B0D33E12B}" destId="{159356AC-D1CE-4D27-8025-28FE93372009}" srcOrd="0" destOrd="0" presId="urn:microsoft.com/office/officeart/2005/8/layout/lProcess2"/>
    <dgm:cxn modelId="{8848B61E-589E-45CC-AFB5-9914E135D373}" type="presParOf" srcId="{78B96A73-D1B9-48F7-8435-3F7B0D33E12B}" destId="{B36390EC-9ED1-4AA7-8D91-5BB81BE85BDC}" srcOrd="1" destOrd="0" presId="urn:microsoft.com/office/officeart/2005/8/layout/lProcess2"/>
    <dgm:cxn modelId="{27057C73-19EC-4467-9FFF-B2446E6AB2E1}" type="presParOf" srcId="{78B96A73-D1B9-48F7-8435-3F7B0D33E12B}" destId="{BA0EE798-0BEB-48C0-87AA-0694F57CF6EF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0FC0D-037F-4B74-A294-B15BE1CCD4BE}">
      <dsp:nvSpPr>
        <dsp:cNvPr id="0" name=""/>
        <dsp:cNvSpPr/>
      </dsp:nvSpPr>
      <dsp:spPr>
        <a:xfrm>
          <a:off x="1827" y="361029"/>
          <a:ext cx="1098929" cy="374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Sense</a:t>
          </a:r>
          <a:endParaRPr lang="de-DE" sz="1300" kern="1200" dirty="0"/>
        </a:p>
      </dsp:txBody>
      <dsp:txXfrm>
        <a:off x="1827" y="361029"/>
        <a:ext cx="1098929" cy="374400"/>
      </dsp:txXfrm>
    </dsp:sp>
    <dsp:sp modelId="{CCBC38CB-E0B6-4D73-85F4-EC5411E66BF9}">
      <dsp:nvSpPr>
        <dsp:cNvPr id="0" name=""/>
        <dsp:cNvSpPr/>
      </dsp:nvSpPr>
      <dsp:spPr>
        <a:xfrm>
          <a:off x="1827" y="735429"/>
          <a:ext cx="1098929" cy="9278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Laser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IMU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Wheel Encoders</a:t>
          </a:r>
          <a:endParaRPr lang="de-DE" sz="1300" kern="1200" dirty="0"/>
        </a:p>
      </dsp:txBody>
      <dsp:txXfrm>
        <a:off x="1827" y="735429"/>
        <a:ext cx="1098929" cy="927810"/>
      </dsp:txXfrm>
    </dsp:sp>
    <dsp:sp modelId="{E94F9602-CF87-4E60-AB7B-85AFD71A0862}">
      <dsp:nvSpPr>
        <dsp:cNvPr id="0" name=""/>
        <dsp:cNvSpPr/>
      </dsp:nvSpPr>
      <dsp:spPr>
        <a:xfrm>
          <a:off x="1254607" y="361029"/>
          <a:ext cx="1098929" cy="374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Model</a:t>
          </a:r>
          <a:endParaRPr lang="de-DE" sz="1300" kern="1200" dirty="0"/>
        </a:p>
      </dsp:txBody>
      <dsp:txXfrm>
        <a:off x="1254607" y="361029"/>
        <a:ext cx="1098929" cy="374400"/>
      </dsp:txXfrm>
    </dsp:sp>
    <dsp:sp modelId="{3CDE89B1-0E55-498B-9175-977B56EA06CD}">
      <dsp:nvSpPr>
        <dsp:cNvPr id="0" name=""/>
        <dsp:cNvSpPr/>
      </dsp:nvSpPr>
      <dsp:spPr>
        <a:xfrm>
          <a:off x="1254607" y="735429"/>
          <a:ext cx="1098929" cy="92781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err="1" smtClean="0"/>
            <a:t>Sensior</a:t>
          </a:r>
          <a:r>
            <a:rPr lang="de-DE" sz="1300" kern="1200" dirty="0" smtClean="0"/>
            <a:t> Fusion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Mapping</a:t>
          </a:r>
          <a:endParaRPr lang="de-DE" sz="1300" kern="1200" dirty="0"/>
        </a:p>
      </dsp:txBody>
      <dsp:txXfrm>
        <a:off x="1254607" y="735429"/>
        <a:ext cx="1098929" cy="927810"/>
      </dsp:txXfrm>
    </dsp:sp>
    <dsp:sp modelId="{679EA11F-0907-4694-8748-69C12E14BEC5}">
      <dsp:nvSpPr>
        <dsp:cNvPr id="0" name=""/>
        <dsp:cNvSpPr/>
      </dsp:nvSpPr>
      <dsp:spPr>
        <a:xfrm>
          <a:off x="2507387" y="361029"/>
          <a:ext cx="1098929" cy="374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Plan</a:t>
          </a:r>
          <a:endParaRPr lang="de-DE" sz="1300" kern="1200" dirty="0"/>
        </a:p>
      </dsp:txBody>
      <dsp:txXfrm>
        <a:off x="2507387" y="361029"/>
        <a:ext cx="1098929" cy="374400"/>
      </dsp:txXfrm>
    </dsp:sp>
    <dsp:sp modelId="{96B24AD7-9CE9-4CCE-A860-940E8EB2B0EE}">
      <dsp:nvSpPr>
        <dsp:cNvPr id="0" name=""/>
        <dsp:cNvSpPr/>
      </dsp:nvSpPr>
      <dsp:spPr>
        <a:xfrm>
          <a:off x="2507387" y="735429"/>
          <a:ext cx="1098929" cy="92781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Path </a:t>
          </a:r>
          <a:r>
            <a:rPr lang="de-DE" sz="1300" kern="1200" dirty="0" err="1" smtClean="0"/>
            <a:t>Planning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err="1" smtClean="0"/>
            <a:t>Obstacle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Avoidance</a:t>
          </a:r>
          <a:endParaRPr lang="de-DE" sz="1300" kern="1200" dirty="0"/>
        </a:p>
      </dsp:txBody>
      <dsp:txXfrm>
        <a:off x="2507387" y="735429"/>
        <a:ext cx="1098929" cy="927810"/>
      </dsp:txXfrm>
    </dsp:sp>
    <dsp:sp modelId="{6A28B5BD-80A2-4821-8F3D-208CF5BEFCFD}">
      <dsp:nvSpPr>
        <dsp:cNvPr id="0" name=""/>
        <dsp:cNvSpPr/>
      </dsp:nvSpPr>
      <dsp:spPr>
        <a:xfrm>
          <a:off x="3760167" y="361029"/>
          <a:ext cx="1098929" cy="374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 smtClean="0"/>
            <a:t>Act</a:t>
          </a:r>
          <a:endParaRPr lang="de-DE" sz="1300" kern="1200" dirty="0"/>
        </a:p>
      </dsp:txBody>
      <dsp:txXfrm>
        <a:off x="3760167" y="361029"/>
        <a:ext cx="1098929" cy="374400"/>
      </dsp:txXfrm>
    </dsp:sp>
    <dsp:sp modelId="{6ED1A5C0-E4AD-43E9-8662-3432A81A62CF}">
      <dsp:nvSpPr>
        <dsp:cNvPr id="0" name=""/>
        <dsp:cNvSpPr/>
      </dsp:nvSpPr>
      <dsp:spPr>
        <a:xfrm>
          <a:off x="3760167" y="735429"/>
          <a:ext cx="1098929" cy="92781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err="1" smtClean="0"/>
            <a:t>Velocity</a:t>
          </a:r>
          <a:r>
            <a:rPr lang="de-DE" sz="1300" kern="1200" dirty="0" smtClean="0"/>
            <a:t> </a:t>
          </a:r>
          <a:r>
            <a:rPr lang="de-DE" sz="1300" kern="1200" dirty="0" err="1" smtClean="0"/>
            <a:t>control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/>
            <a:t>Report </a:t>
          </a:r>
          <a:r>
            <a:rPr lang="de-DE" sz="1300" kern="1200" dirty="0" err="1" smtClean="0"/>
            <a:t>progress</a:t>
          </a:r>
          <a:endParaRPr lang="de-DE" sz="1300" kern="1200" dirty="0"/>
        </a:p>
      </dsp:txBody>
      <dsp:txXfrm>
        <a:off x="3760167" y="735429"/>
        <a:ext cx="1098929" cy="9278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BFD01C-6D99-44E0-B979-2A006525B87E}">
      <dsp:nvSpPr>
        <dsp:cNvPr id="0" name=""/>
        <dsp:cNvSpPr/>
      </dsp:nvSpPr>
      <dsp:spPr>
        <a:xfrm>
          <a:off x="592" y="0"/>
          <a:ext cx="1541492" cy="1746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Laser Driver</a:t>
          </a:r>
          <a:endParaRPr lang="de-DE" sz="1500" kern="1200" dirty="0"/>
        </a:p>
      </dsp:txBody>
      <dsp:txXfrm>
        <a:off x="592" y="0"/>
        <a:ext cx="1541492" cy="523839"/>
      </dsp:txXfrm>
    </dsp:sp>
    <dsp:sp modelId="{AC748662-CDFE-4F5D-B8F6-D435AE32DD8C}">
      <dsp:nvSpPr>
        <dsp:cNvPr id="0" name=""/>
        <dsp:cNvSpPr/>
      </dsp:nvSpPr>
      <dsp:spPr>
        <a:xfrm>
          <a:off x="154742" y="523988"/>
          <a:ext cx="1233193" cy="3430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Read Scan</a:t>
          </a:r>
          <a:endParaRPr lang="de-DE" sz="1100" kern="1200" dirty="0"/>
        </a:p>
      </dsp:txBody>
      <dsp:txXfrm>
        <a:off x="164789" y="534035"/>
        <a:ext cx="1213099" cy="322950"/>
      </dsp:txXfrm>
    </dsp:sp>
    <dsp:sp modelId="{C1210874-3906-4B30-A0CE-7D6711A7EC35}">
      <dsp:nvSpPr>
        <dsp:cNvPr id="0" name=""/>
        <dsp:cNvSpPr/>
      </dsp:nvSpPr>
      <dsp:spPr>
        <a:xfrm>
          <a:off x="154742" y="919809"/>
          <a:ext cx="1233193" cy="343044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Scan </a:t>
          </a:r>
          <a:r>
            <a:rPr lang="de-DE" sz="1100" kern="1200" dirty="0" err="1" smtClean="0"/>
            <a:t>Covariance</a:t>
          </a:r>
          <a:endParaRPr lang="de-DE" sz="1100" kern="1200" dirty="0"/>
        </a:p>
      </dsp:txBody>
      <dsp:txXfrm>
        <a:off x="164789" y="929856"/>
        <a:ext cx="1213099" cy="322950"/>
      </dsp:txXfrm>
    </dsp:sp>
    <dsp:sp modelId="{849F70DB-5192-4558-8537-A1C177A403C9}">
      <dsp:nvSpPr>
        <dsp:cNvPr id="0" name=""/>
        <dsp:cNvSpPr/>
      </dsp:nvSpPr>
      <dsp:spPr>
        <a:xfrm>
          <a:off x="154742" y="1315630"/>
          <a:ext cx="1233193" cy="343044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err="1" smtClean="0"/>
            <a:t>Diagnostics</a:t>
          </a:r>
          <a:endParaRPr lang="de-DE" sz="1100" kern="1200" dirty="0"/>
        </a:p>
      </dsp:txBody>
      <dsp:txXfrm>
        <a:off x="164789" y="1325677"/>
        <a:ext cx="1213099" cy="322950"/>
      </dsp:txXfrm>
    </dsp:sp>
    <dsp:sp modelId="{4B6E10A4-038C-47B5-9B47-6B7F7272F6DC}">
      <dsp:nvSpPr>
        <dsp:cNvPr id="0" name=""/>
        <dsp:cNvSpPr/>
      </dsp:nvSpPr>
      <dsp:spPr>
        <a:xfrm>
          <a:off x="1657697" y="0"/>
          <a:ext cx="1541492" cy="1746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err="1" smtClean="0"/>
            <a:t>Obstacle</a:t>
          </a:r>
          <a:r>
            <a:rPr lang="de-DE" sz="1500" kern="1200" dirty="0" smtClean="0"/>
            <a:t> </a:t>
          </a:r>
          <a:r>
            <a:rPr lang="de-DE" sz="1500" kern="1200" dirty="0" err="1" smtClean="0"/>
            <a:t>Avoidance</a:t>
          </a:r>
          <a:endParaRPr lang="de-DE" sz="1500" kern="1200" dirty="0"/>
        </a:p>
      </dsp:txBody>
      <dsp:txXfrm>
        <a:off x="1657697" y="0"/>
        <a:ext cx="1541492" cy="523839"/>
      </dsp:txXfrm>
    </dsp:sp>
    <dsp:sp modelId="{A0B6AD28-417F-4151-BAEA-29512E8E20AF}">
      <dsp:nvSpPr>
        <dsp:cNvPr id="0" name=""/>
        <dsp:cNvSpPr/>
      </dsp:nvSpPr>
      <dsp:spPr>
        <a:xfrm>
          <a:off x="1811846" y="524350"/>
          <a:ext cx="1233193" cy="526482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Update </a:t>
          </a:r>
          <a:r>
            <a:rPr lang="de-DE" sz="1100" kern="1200" dirty="0" err="1" smtClean="0"/>
            <a:t>Map</a:t>
          </a:r>
          <a:endParaRPr lang="de-DE" sz="1100" kern="1200" dirty="0"/>
        </a:p>
      </dsp:txBody>
      <dsp:txXfrm>
        <a:off x="1827266" y="539770"/>
        <a:ext cx="1202353" cy="495642"/>
      </dsp:txXfrm>
    </dsp:sp>
    <dsp:sp modelId="{C44DF5E2-0A04-4826-B737-57DC5CE7BB34}">
      <dsp:nvSpPr>
        <dsp:cNvPr id="0" name=""/>
        <dsp:cNvSpPr/>
      </dsp:nvSpPr>
      <dsp:spPr>
        <a:xfrm>
          <a:off x="1811846" y="1131830"/>
          <a:ext cx="1233193" cy="526482"/>
        </a:xfrm>
        <a:prstGeom prst="roundRect">
          <a:avLst>
            <a:gd name="adj" fmla="val 10000"/>
          </a:avLst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err="1" smtClean="0"/>
            <a:t>Compute</a:t>
          </a:r>
          <a:r>
            <a:rPr lang="de-DE" sz="1100" kern="1200" dirty="0" smtClean="0"/>
            <a:t> </a:t>
          </a:r>
          <a:r>
            <a:rPr lang="de-DE" sz="1100" kern="1200" dirty="0" err="1" smtClean="0"/>
            <a:t>Velocity</a:t>
          </a:r>
          <a:endParaRPr lang="de-DE" sz="1100" kern="1200" dirty="0"/>
        </a:p>
      </dsp:txBody>
      <dsp:txXfrm>
        <a:off x="1827266" y="1147250"/>
        <a:ext cx="1202353" cy="495642"/>
      </dsp:txXfrm>
    </dsp:sp>
    <dsp:sp modelId="{7BFA3C7A-86D7-4F73-A857-CEF3DF7E0838}">
      <dsp:nvSpPr>
        <dsp:cNvPr id="0" name=""/>
        <dsp:cNvSpPr/>
      </dsp:nvSpPr>
      <dsp:spPr>
        <a:xfrm>
          <a:off x="3314801" y="0"/>
          <a:ext cx="1541492" cy="174613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Drive Base</a:t>
          </a:r>
          <a:endParaRPr lang="de-DE" sz="1500" kern="1200" dirty="0"/>
        </a:p>
      </dsp:txBody>
      <dsp:txXfrm>
        <a:off x="3314801" y="0"/>
        <a:ext cx="1541492" cy="523839"/>
      </dsp:txXfrm>
    </dsp:sp>
    <dsp:sp modelId="{159356AC-D1CE-4D27-8025-28FE93372009}">
      <dsp:nvSpPr>
        <dsp:cNvPr id="0" name=""/>
        <dsp:cNvSpPr/>
      </dsp:nvSpPr>
      <dsp:spPr>
        <a:xfrm>
          <a:off x="3468950" y="524350"/>
          <a:ext cx="1233193" cy="526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Read Encoders</a:t>
          </a:r>
          <a:endParaRPr lang="de-DE" sz="1100" kern="1200" dirty="0"/>
        </a:p>
      </dsp:txBody>
      <dsp:txXfrm>
        <a:off x="3484370" y="539770"/>
        <a:ext cx="1202353" cy="495642"/>
      </dsp:txXfrm>
    </dsp:sp>
    <dsp:sp modelId="{BA0EE798-0BEB-48C0-87AA-0694F57CF6EF}">
      <dsp:nvSpPr>
        <dsp:cNvPr id="0" name=""/>
        <dsp:cNvSpPr/>
      </dsp:nvSpPr>
      <dsp:spPr>
        <a:xfrm>
          <a:off x="3468950" y="1131830"/>
          <a:ext cx="1233193" cy="526482"/>
        </a:xfrm>
        <a:prstGeom prst="roundRect">
          <a:avLst>
            <a:gd name="adj" fmla="val 1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kern="1200" dirty="0" smtClean="0"/>
            <a:t>Speed Control</a:t>
          </a:r>
          <a:endParaRPr lang="de-DE" sz="1100" kern="1200" dirty="0"/>
        </a:p>
      </dsp:txBody>
      <dsp:txXfrm>
        <a:off x="3484370" y="1147250"/>
        <a:ext cx="1202353" cy="495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06.05.2019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23D0-EC57-4CB2-8A35-30CE0EC8C54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6531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988C3-46F3-4960-B5FB-26DA56B3E8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image" Target="../media/image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2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2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2.pn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7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2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5" descr="bg3_d2_169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60E046F-66D0-431E-9C49-8E6C18C3F3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8000" kern="1200" cap="all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Add Closing Phrase</a:t>
            </a:r>
            <a:endParaRPr lang="de-DE" dirty="0"/>
          </a:p>
        </p:txBody>
      </p:sp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7379696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 2" descr="bg2_d2_169.png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" y="2"/>
            <a:ext cx="10969509" cy="617092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1453195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5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5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endParaRPr kumimoji="0" lang="en-GB" sz="5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Bosch_footer_1">
            <a:extLst>
              <a:ext uri="{FF2B5EF4-FFF2-40B4-BE49-F238E27FC236}">
                <a16:creationId xmlns:a16="http://schemas.microsoft.com/office/drawing/2014/main" id="{C4A0DCBC-1EFB-43C4-AF00-AB85781F48E7}"/>
              </a:ext>
            </a:extLst>
          </p:cNvPr>
          <p:cNvSpPr txBox="1"/>
          <p:nvPr userDrawn="1"/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600" b="0" i="0" u="none" strike="noStrike" kern="0" cap="none" spc="0" normalizeH="0" baseline="0" noProof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Bosch Corporate Research | 2018-12-04</a:t>
            </a:r>
            <a:endParaRPr kumimoji="0" lang="de-DE" sz="600" b="0" i="0" u="none" strike="noStrike" kern="0" cap="none" spc="0" normalizeH="0" baseline="0" noProof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0" cap="none" spc="0" normalizeH="0" baseline="0" noProof="0" smtClean="0">
                <a:ln>
                  <a:noFill/>
                </a:ln>
                <a:solidFill>
                  <a:srgbClr val="B2B3B5"/>
                </a:solidFill>
                <a:effectLst/>
                <a:uLnTx/>
                <a:uFillTx/>
                <a:latin typeface="Bosch Office Sans" pitchFamily="34" charset="0"/>
                <a:ea typeface="+mn-ea"/>
                <a:cs typeface="+mn-cs"/>
              </a:rPr>
              <a:t>© Robert Bosch GmbH 2018. All rights reserved, also regarding any disposal, exploitation, reproduction, editing, distribution, as well as in the event of applications for industrial property rights.</a:t>
            </a: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B2B3B5"/>
              </a:solidFill>
              <a:effectLst/>
              <a:uLnTx/>
              <a:uFillTx/>
              <a:latin typeface="Bosch Office Sans" pitchFamily="34" charset="0"/>
              <a:ea typeface="+mn-ea"/>
              <a:cs typeface="+mn-cs"/>
            </a:endParaRP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41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12" r:id="rId19"/>
    <p:sldLayoutId id="2147483748" r:id="rId20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4.jpeg"/><Relationship Id="rId2" Type="http://schemas.openxmlformats.org/officeDocument/2006/relationships/tags" Target="../tags/tag79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3.jpg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25.jpg"/><Relationship Id="rId2" Type="http://schemas.openxmlformats.org/officeDocument/2006/relationships/tags" Target="../tags/tag80.xml"/><Relationship Id="rId1" Type="http://schemas.openxmlformats.org/officeDocument/2006/relationships/themeOverride" Target="../theme/themeOverride10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85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84.xml"/><Relationship Id="rId1" Type="http://schemas.openxmlformats.org/officeDocument/2006/relationships/themeOverride" Target="../theme/themeOverride11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90.xml"/><Relationship Id="rId7" Type="http://schemas.openxmlformats.org/officeDocument/2006/relationships/image" Target="../media/image29.png"/><Relationship Id="rId2" Type="http://schemas.openxmlformats.org/officeDocument/2006/relationships/tags" Target="../tags/tag89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10.xml"/><Relationship Id="rId4" Type="http://schemas.openxmlformats.org/officeDocument/2006/relationships/tags" Target="../tags/tag9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nuttx.org/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adafruit.com/embedded-linux-board-comparison/power-usage" TargetMode="External"/><Relationship Id="rId3" Type="http://schemas.openxmlformats.org/officeDocument/2006/relationships/tags" Target="../tags/tag93.xml"/><Relationship Id="rId7" Type="http://schemas.openxmlformats.org/officeDocument/2006/relationships/hyperlink" Target="http://www.pidramble.com/wiki/benchmarks/power-consumption" TargetMode="External"/><Relationship Id="rId2" Type="http://schemas.openxmlformats.org/officeDocument/2006/relationships/tags" Target="../tags/tag92.xml"/><Relationship Id="rId1" Type="http://schemas.openxmlformats.org/officeDocument/2006/relationships/themeOverride" Target="../theme/themeOverride13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95.xml"/><Relationship Id="rId4" Type="http://schemas.openxmlformats.org/officeDocument/2006/relationships/tags" Target="../tags/tag9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97.xml"/><Relationship Id="rId7" Type="http://schemas.openxmlformats.org/officeDocument/2006/relationships/slideLayout" Target="../slideLayouts/slideLayout10.xml"/><Relationship Id="rId2" Type="http://schemas.openxmlformats.org/officeDocument/2006/relationships/tags" Target="../tags/tag96.xml"/><Relationship Id="rId1" Type="http://schemas.openxmlformats.org/officeDocument/2006/relationships/themeOverride" Target="../theme/themeOverride14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10" Type="http://schemas.openxmlformats.org/officeDocument/2006/relationships/image" Target="../media/image32.png"/><Relationship Id="rId4" Type="http://schemas.openxmlformats.org/officeDocument/2006/relationships/tags" Target="../tags/tag98.xml"/><Relationship Id="rId9" Type="http://schemas.openxmlformats.org/officeDocument/2006/relationships/hyperlink" Target="https://elisa.tech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01.xml"/><Relationship Id="rId1" Type="http://schemas.openxmlformats.org/officeDocument/2006/relationships/themeOverride" Target="../theme/themeOverride15.xml"/><Relationship Id="rId6" Type="http://schemas.microsoft.com/office/2007/relationships/hdphoto" Target="../media/hdphoto2.wdp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hemeOverride" Target="../theme/themeOverride2.xml"/><Relationship Id="rId4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tags" Target="../tags/tag103.xml"/><Relationship Id="rId7" Type="http://schemas.openxmlformats.org/officeDocument/2006/relationships/image" Target="../media/image35.jpeg"/><Relationship Id="rId2" Type="http://schemas.openxmlformats.org/officeDocument/2006/relationships/tags" Target="../tags/tag102.xml"/><Relationship Id="rId1" Type="http://schemas.openxmlformats.org/officeDocument/2006/relationships/themeOverride" Target="../theme/themeOverride16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105.xml"/><Relationship Id="rId4" Type="http://schemas.openxmlformats.org/officeDocument/2006/relationships/tags" Target="../tags/tag10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39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image" Target="../media/image38.png"/><Relationship Id="rId5" Type="http://schemas.openxmlformats.org/officeDocument/2006/relationships/tags" Target="../tags/tag110.xml"/><Relationship Id="rId10" Type="http://schemas.openxmlformats.org/officeDocument/2006/relationships/image" Target="../media/image37.png"/><Relationship Id="rId4" Type="http://schemas.openxmlformats.org/officeDocument/2006/relationships/tags" Target="../tags/tag109.xml"/><Relationship Id="rId9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14.xml"/><Relationship Id="rId7" Type="http://schemas.openxmlformats.org/officeDocument/2006/relationships/slideLayout" Target="../slideLayouts/slideLayout10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tags" Target="../tags/tag117.xml"/><Relationship Id="rId11" Type="http://schemas.openxmlformats.org/officeDocument/2006/relationships/image" Target="../media/image39.png"/><Relationship Id="rId5" Type="http://schemas.openxmlformats.org/officeDocument/2006/relationships/tags" Target="../tags/tag116.xml"/><Relationship Id="rId10" Type="http://schemas.openxmlformats.org/officeDocument/2006/relationships/image" Target="../media/image38.png"/><Relationship Id="rId4" Type="http://schemas.openxmlformats.org/officeDocument/2006/relationships/tags" Target="../tags/tag115.xml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slideLayout" Target="../slideLayouts/slideLayout20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2" Type="http://schemas.openxmlformats.org/officeDocument/2006/relationships/tags" Target="../tags/tag118.xml"/><Relationship Id="rId1" Type="http://schemas.openxmlformats.org/officeDocument/2006/relationships/themeOverride" Target="../theme/themeOverride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5" Type="http://schemas.openxmlformats.org/officeDocument/2006/relationships/tags" Target="../tags/tag121.xml"/><Relationship Id="rId15" Type="http://schemas.openxmlformats.org/officeDocument/2006/relationships/image" Target="../media/image41.png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tags" Target="../tags/tag153.xml"/><Relationship Id="rId117" Type="http://schemas.openxmlformats.org/officeDocument/2006/relationships/tags" Target="../tags/tag244.xml"/><Relationship Id="rId21" Type="http://schemas.openxmlformats.org/officeDocument/2006/relationships/tags" Target="../tags/tag148.xml"/><Relationship Id="rId42" Type="http://schemas.openxmlformats.org/officeDocument/2006/relationships/tags" Target="../tags/tag169.xml"/><Relationship Id="rId47" Type="http://schemas.openxmlformats.org/officeDocument/2006/relationships/tags" Target="../tags/tag174.xml"/><Relationship Id="rId63" Type="http://schemas.openxmlformats.org/officeDocument/2006/relationships/tags" Target="../tags/tag190.xml"/><Relationship Id="rId68" Type="http://schemas.openxmlformats.org/officeDocument/2006/relationships/tags" Target="../tags/tag195.xml"/><Relationship Id="rId84" Type="http://schemas.openxmlformats.org/officeDocument/2006/relationships/tags" Target="../tags/tag211.xml"/><Relationship Id="rId89" Type="http://schemas.openxmlformats.org/officeDocument/2006/relationships/tags" Target="../tags/tag216.xml"/><Relationship Id="rId112" Type="http://schemas.openxmlformats.org/officeDocument/2006/relationships/tags" Target="../tags/tag239.xml"/><Relationship Id="rId133" Type="http://schemas.openxmlformats.org/officeDocument/2006/relationships/tags" Target="../tags/tag260.xml"/><Relationship Id="rId138" Type="http://schemas.openxmlformats.org/officeDocument/2006/relationships/tags" Target="../tags/tag265.xml"/><Relationship Id="rId154" Type="http://schemas.openxmlformats.org/officeDocument/2006/relationships/tags" Target="../tags/tag281.xml"/><Relationship Id="rId159" Type="http://schemas.openxmlformats.org/officeDocument/2006/relationships/tags" Target="../tags/tag286.xml"/><Relationship Id="rId175" Type="http://schemas.openxmlformats.org/officeDocument/2006/relationships/tags" Target="../tags/tag302.xml"/><Relationship Id="rId170" Type="http://schemas.openxmlformats.org/officeDocument/2006/relationships/tags" Target="../tags/tag297.xml"/><Relationship Id="rId16" Type="http://schemas.openxmlformats.org/officeDocument/2006/relationships/tags" Target="../tags/tag143.xml"/><Relationship Id="rId107" Type="http://schemas.openxmlformats.org/officeDocument/2006/relationships/tags" Target="../tags/tag234.xml"/><Relationship Id="rId11" Type="http://schemas.openxmlformats.org/officeDocument/2006/relationships/tags" Target="../tags/tag138.xml"/><Relationship Id="rId32" Type="http://schemas.openxmlformats.org/officeDocument/2006/relationships/tags" Target="../tags/tag159.xml"/><Relationship Id="rId37" Type="http://schemas.openxmlformats.org/officeDocument/2006/relationships/tags" Target="../tags/tag164.xml"/><Relationship Id="rId53" Type="http://schemas.openxmlformats.org/officeDocument/2006/relationships/tags" Target="../tags/tag180.xml"/><Relationship Id="rId58" Type="http://schemas.openxmlformats.org/officeDocument/2006/relationships/tags" Target="../tags/tag185.xml"/><Relationship Id="rId74" Type="http://schemas.openxmlformats.org/officeDocument/2006/relationships/tags" Target="../tags/tag201.xml"/><Relationship Id="rId79" Type="http://schemas.openxmlformats.org/officeDocument/2006/relationships/tags" Target="../tags/tag206.xml"/><Relationship Id="rId102" Type="http://schemas.openxmlformats.org/officeDocument/2006/relationships/tags" Target="../tags/tag229.xml"/><Relationship Id="rId123" Type="http://schemas.openxmlformats.org/officeDocument/2006/relationships/tags" Target="../tags/tag250.xml"/><Relationship Id="rId128" Type="http://schemas.openxmlformats.org/officeDocument/2006/relationships/tags" Target="../tags/tag255.xml"/><Relationship Id="rId144" Type="http://schemas.openxmlformats.org/officeDocument/2006/relationships/tags" Target="../tags/tag271.xml"/><Relationship Id="rId149" Type="http://schemas.openxmlformats.org/officeDocument/2006/relationships/tags" Target="../tags/tag276.xml"/><Relationship Id="rId5" Type="http://schemas.openxmlformats.org/officeDocument/2006/relationships/tags" Target="../tags/tag132.xml"/><Relationship Id="rId90" Type="http://schemas.openxmlformats.org/officeDocument/2006/relationships/tags" Target="../tags/tag217.xml"/><Relationship Id="rId95" Type="http://schemas.openxmlformats.org/officeDocument/2006/relationships/tags" Target="../tags/tag222.xml"/><Relationship Id="rId160" Type="http://schemas.openxmlformats.org/officeDocument/2006/relationships/tags" Target="../tags/tag287.xml"/><Relationship Id="rId165" Type="http://schemas.openxmlformats.org/officeDocument/2006/relationships/tags" Target="../tags/tag292.xml"/><Relationship Id="rId181" Type="http://schemas.openxmlformats.org/officeDocument/2006/relationships/tags" Target="../tags/tag308.xml"/><Relationship Id="rId22" Type="http://schemas.openxmlformats.org/officeDocument/2006/relationships/tags" Target="../tags/tag149.xml"/><Relationship Id="rId27" Type="http://schemas.openxmlformats.org/officeDocument/2006/relationships/tags" Target="../tags/tag154.xml"/><Relationship Id="rId43" Type="http://schemas.openxmlformats.org/officeDocument/2006/relationships/tags" Target="../tags/tag170.xml"/><Relationship Id="rId48" Type="http://schemas.openxmlformats.org/officeDocument/2006/relationships/tags" Target="../tags/tag175.xml"/><Relationship Id="rId64" Type="http://schemas.openxmlformats.org/officeDocument/2006/relationships/tags" Target="../tags/tag191.xml"/><Relationship Id="rId69" Type="http://schemas.openxmlformats.org/officeDocument/2006/relationships/tags" Target="../tags/tag196.xml"/><Relationship Id="rId113" Type="http://schemas.openxmlformats.org/officeDocument/2006/relationships/tags" Target="../tags/tag240.xml"/><Relationship Id="rId118" Type="http://schemas.openxmlformats.org/officeDocument/2006/relationships/tags" Target="../tags/tag245.xml"/><Relationship Id="rId134" Type="http://schemas.openxmlformats.org/officeDocument/2006/relationships/tags" Target="../tags/tag261.xml"/><Relationship Id="rId139" Type="http://schemas.openxmlformats.org/officeDocument/2006/relationships/tags" Target="../tags/tag266.xml"/><Relationship Id="rId80" Type="http://schemas.openxmlformats.org/officeDocument/2006/relationships/tags" Target="../tags/tag207.xml"/><Relationship Id="rId85" Type="http://schemas.openxmlformats.org/officeDocument/2006/relationships/tags" Target="../tags/tag212.xml"/><Relationship Id="rId150" Type="http://schemas.openxmlformats.org/officeDocument/2006/relationships/tags" Target="../tags/tag277.xml"/><Relationship Id="rId155" Type="http://schemas.openxmlformats.org/officeDocument/2006/relationships/tags" Target="../tags/tag282.xml"/><Relationship Id="rId171" Type="http://schemas.openxmlformats.org/officeDocument/2006/relationships/tags" Target="../tags/tag298.xml"/><Relationship Id="rId176" Type="http://schemas.openxmlformats.org/officeDocument/2006/relationships/tags" Target="../tags/tag303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33" Type="http://schemas.openxmlformats.org/officeDocument/2006/relationships/tags" Target="../tags/tag160.xml"/><Relationship Id="rId38" Type="http://schemas.openxmlformats.org/officeDocument/2006/relationships/tags" Target="../tags/tag165.xml"/><Relationship Id="rId59" Type="http://schemas.openxmlformats.org/officeDocument/2006/relationships/tags" Target="../tags/tag186.xml"/><Relationship Id="rId103" Type="http://schemas.openxmlformats.org/officeDocument/2006/relationships/tags" Target="../tags/tag230.xml"/><Relationship Id="rId108" Type="http://schemas.openxmlformats.org/officeDocument/2006/relationships/tags" Target="../tags/tag235.xml"/><Relationship Id="rId124" Type="http://schemas.openxmlformats.org/officeDocument/2006/relationships/tags" Target="../tags/tag251.xml"/><Relationship Id="rId129" Type="http://schemas.openxmlformats.org/officeDocument/2006/relationships/tags" Target="../tags/tag256.xml"/><Relationship Id="rId54" Type="http://schemas.openxmlformats.org/officeDocument/2006/relationships/tags" Target="../tags/tag181.xml"/><Relationship Id="rId70" Type="http://schemas.openxmlformats.org/officeDocument/2006/relationships/tags" Target="../tags/tag197.xml"/><Relationship Id="rId75" Type="http://schemas.openxmlformats.org/officeDocument/2006/relationships/tags" Target="../tags/tag202.xml"/><Relationship Id="rId91" Type="http://schemas.openxmlformats.org/officeDocument/2006/relationships/tags" Target="../tags/tag218.xml"/><Relationship Id="rId96" Type="http://schemas.openxmlformats.org/officeDocument/2006/relationships/tags" Target="../tags/tag223.xml"/><Relationship Id="rId140" Type="http://schemas.openxmlformats.org/officeDocument/2006/relationships/tags" Target="../tags/tag267.xml"/><Relationship Id="rId145" Type="http://schemas.openxmlformats.org/officeDocument/2006/relationships/tags" Target="../tags/tag272.xml"/><Relationship Id="rId161" Type="http://schemas.openxmlformats.org/officeDocument/2006/relationships/tags" Target="../tags/tag288.xml"/><Relationship Id="rId166" Type="http://schemas.openxmlformats.org/officeDocument/2006/relationships/tags" Target="../tags/tag293.xml"/><Relationship Id="rId182" Type="http://schemas.openxmlformats.org/officeDocument/2006/relationships/slideLayout" Target="../slideLayouts/slideLayout20.xml"/><Relationship Id="rId1" Type="http://schemas.openxmlformats.org/officeDocument/2006/relationships/themeOverride" Target="../theme/themeOverride18.xml"/><Relationship Id="rId6" Type="http://schemas.openxmlformats.org/officeDocument/2006/relationships/tags" Target="../tags/tag133.xml"/><Relationship Id="rId23" Type="http://schemas.openxmlformats.org/officeDocument/2006/relationships/tags" Target="../tags/tag150.xml"/><Relationship Id="rId28" Type="http://schemas.openxmlformats.org/officeDocument/2006/relationships/tags" Target="../tags/tag155.xml"/><Relationship Id="rId49" Type="http://schemas.openxmlformats.org/officeDocument/2006/relationships/tags" Target="../tags/tag176.xml"/><Relationship Id="rId114" Type="http://schemas.openxmlformats.org/officeDocument/2006/relationships/tags" Target="../tags/tag241.xml"/><Relationship Id="rId119" Type="http://schemas.openxmlformats.org/officeDocument/2006/relationships/tags" Target="../tags/tag246.xml"/><Relationship Id="rId44" Type="http://schemas.openxmlformats.org/officeDocument/2006/relationships/tags" Target="../tags/tag171.xml"/><Relationship Id="rId60" Type="http://schemas.openxmlformats.org/officeDocument/2006/relationships/tags" Target="../tags/tag187.xml"/><Relationship Id="rId65" Type="http://schemas.openxmlformats.org/officeDocument/2006/relationships/tags" Target="../tags/tag192.xml"/><Relationship Id="rId81" Type="http://schemas.openxmlformats.org/officeDocument/2006/relationships/tags" Target="../tags/tag208.xml"/><Relationship Id="rId86" Type="http://schemas.openxmlformats.org/officeDocument/2006/relationships/tags" Target="../tags/tag213.xml"/><Relationship Id="rId130" Type="http://schemas.openxmlformats.org/officeDocument/2006/relationships/tags" Target="../tags/tag257.xml"/><Relationship Id="rId135" Type="http://schemas.openxmlformats.org/officeDocument/2006/relationships/tags" Target="../tags/tag262.xml"/><Relationship Id="rId151" Type="http://schemas.openxmlformats.org/officeDocument/2006/relationships/tags" Target="../tags/tag278.xml"/><Relationship Id="rId156" Type="http://schemas.openxmlformats.org/officeDocument/2006/relationships/tags" Target="../tags/tag283.xml"/><Relationship Id="rId177" Type="http://schemas.openxmlformats.org/officeDocument/2006/relationships/tags" Target="../tags/tag304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72" Type="http://schemas.openxmlformats.org/officeDocument/2006/relationships/tags" Target="../tags/tag299.xml"/><Relationship Id="rId180" Type="http://schemas.openxmlformats.org/officeDocument/2006/relationships/tags" Target="../tags/tag307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39" Type="http://schemas.openxmlformats.org/officeDocument/2006/relationships/tags" Target="../tags/tag166.xml"/><Relationship Id="rId109" Type="http://schemas.openxmlformats.org/officeDocument/2006/relationships/tags" Target="../tags/tag236.xml"/><Relationship Id="rId34" Type="http://schemas.openxmlformats.org/officeDocument/2006/relationships/tags" Target="../tags/tag161.xml"/><Relationship Id="rId50" Type="http://schemas.openxmlformats.org/officeDocument/2006/relationships/tags" Target="../tags/tag177.xml"/><Relationship Id="rId55" Type="http://schemas.openxmlformats.org/officeDocument/2006/relationships/tags" Target="../tags/tag182.xml"/><Relationship Id="rId76" Type="http://schemas.openxmlformats.org/officeDocument/2006/relationships/tags" Target="../tags/tag203.xml"/><Relationship Id="rId97" Type="http://schemas.openxmlformats.org/officeDocument/2006/relationships/tags" Target="../tags/tag224.xml"/><Relationship Id="rId104" Type="http://schemas.openxmlformats.org/officeDocument/2006/relationships/tags" Target="../tags/tag231.xml"/><Relationship Id="rId120" Type="http://schemas.openxmlformats.org/officeDocument/2006/relationships/tags" Target="../tags/tag247.xml"/><Relationship Id="rId125" Type="http://schemas.openxmlformats.org/officeDocument/2006/relationships/tags" Target="../tags/tag252.xml"/><Relationship Id="rId141" Type="http://schemas.openxmlformats.org/officeDocument/2006/relationships/tags" Target="../tags/tag268.xml"/><Relationship Id="rId146" Type="http://schemas.openxmlformats.org/officeDocument/2006/relationships/tags" Target="../tags/tag273.xml"/><Relationship Id="rId167" Type="http://schemas.openxmlformats.org/officeDocument/2006/relationships/tags" Target="../tags/tag294.xml"/><Relationship Id="rId7" Type="http://schemas.openxmlformats.org/officeDocument/2006/relationships/tags" Target="../tags/tag134.xml"/><Relationship Id="rId71" Type="http://schemas.openxmlformats.org/officeDocument/2006/relationships/tags" Target="../tags/tag198.xml"/><Relationship Id="rId92" Type="http://schemas.openxmlformats.org/officeDocument/2006/relationships/tags" Target="../tags/tag219.xml"/><Relationship Id="rId162" Type="http://schemas.openxmlformats.org/officeDocument/2006/relationships/tags" Target="../tags/tag289.xml"/><Relationship Id="rId183" Type="http://schemas.openxmlformats.org/officeDocument/2006/relationships/image" Target="../media/image9.png"/><Relationship Id="rId2" Type="http://schemas.openxmlformats.org/officeDocument/2006/relationships/tags" Target="../tags/tag129.xml"/><Relationship Id="rId29" Type="http://schemas.openxmlformats.org/officeDocument/2006/relationships/tags" Target="../tags/tag156.xml"/><Relationship Id="rId24" Type="http://schemas.openxmlformats.org/officeDocument/2006/relationships/tags" Target="../tags/tag151.xml"/><Relationship Id="rId40" Type="http://schemas.openxmlformats.org/officeDocument/2006/relationships/tags" Target="../tags/tag167.xml"/><Relationship Id="rId45" Type="http://schemas.openxmlformats.org/officeDocument/2006/relationships/tags" Target="../tags/tag172.xml"/><Relationship Id="rId66" Type="http://schemas.openxmlformats.org/officeDocument/2006/relationships/tags" Target="../tags/tag193.xml"/><Relationship Id="rId87" Type="http://schemas.openxmlformats.org/officeDocument/2006/relationships/tags" Target="../tags/tag214.xml"/><Relationship Id="rId110" Type="http://schemas.openxmlformats.org/officeDocument/2006/relationships/tags" Target="../tags/tag237.xml"/><Relationship Id="rId115" Type="http://schemas.openxmlformats.org/officeDocument/2006/relationships/tags" Target="../tags/tag242.xml"/><Relationship Id="rId131" Type="http://schemas.openxmlformats.org/officeDocument/2006/relationships/tags" Target="../tags/tag258.xml"/><Relationship Id="rId136" Type="http://schemas.openxmlformats.org/officeDocument/2006/relationships/tags" Target="../tags/tag263.xml"/><Relationship Id="rId157" Type="http://schemas.openxmlformats.org/officeDocument/2006/relationships/tags" Target="../tags/tag284.xml"/><Relationship Id="rId178" Type="http://schemas.openxmlformats.org/officeDocument/2006/relationships/tags" Target="../tags/tag305.xml"/><Relationship Id="rId61" Type="http://schemas.openxmlformats.org/officeDocument/2006/relationships/tags" Target="../tags/tag188.xml"/><Relationship Id="rId82" Type="http://schemas.openxmlformats.org/officeDocument/2006/relationships/tags" Target="../tags/tag209.xml"/><Relationship Id="rId152" Type="http://schemas.openxmlformats.org/officeDocument/2006/relationships/tags" Target="../tags/tag279.xml"/><Relationship Id="rId173" Type="http://schemas.openxmlformats.org/officeDocument/2006/relationships/tags" Target="../tags/tag300.xml"/><Relationship Id="rId19" Type="http://schemas.openxmlformats.org/officeDocument/2006/relationships/tags" Target="../tags/tag146.xml"/><Relationship Id="rId14" Type="http://schemas.openxmlformats.org/officeDocument/2006/relationships/tags" Target="../tags/tag141.xml"/><Relationship Id="rId30" Type="http://schemas.openxmlformats.org/officeDocument/2006/relationships/tags" Target="../tags/tag157.xml"/><Relationship Id="rId35" Type="http://schemas.openxmlformats.org/officeDocument/2006/relationships/tags" Target="../tags/tag162.xml"/><Relationship Id="rId56" Type="http://schemas.openxmlformats.org/officeDocument/2006/relationships/tags" Target="../tags/tag183.xml"/><Relationship Id="rId77" Type="http://schemas.openxmlformats.org/officeDocument/2006/relationships/tags" Target="../tags/tag204.xml"/><Relationship Id="rId100" Type="http://schemas.openxmlformats.org/officeDocument/2006/relationships/tags" Target="../tags/tag227.xml"/><Relationship Id="rId105" Type="http://schemas.openxmlformats.org/officeDocument/2006/relationships/tags" Target="../tags/tag232.xml"/><Relationship Id="rId126" Type="http://schemas.openxmlformats.org/officeDocument/2006/relationships/tags" Target="../tags/tag253.xml"/><Relationship Id="rId147" Type="http://schemas.openxmlformats.org/officeDocument/2006/relationships/tags" Target="../tags/tag274.xml"/><Relationship Id="rId168" Type="http://schemas.openxmlformats.org/officeDocument/2006/relationships/tags" Target="../tags/tag295.xml"/><Relationship Id="rId8" Type="http://schemas.openxmlformats.org/officeDocument/2006/relationships/tags" Target="../tags/tag135.xml"/><Relationship Id="rId51" Type="http://schemas.openxmlformats.org/officeDocument/2006/relationships/tags" Target="../tags/tag178.xml"/><Relationship Id="rId72" Type="http://schemas.openxmlformats.org/officeDocument/2006/relationships/tags" Target="../tags/tag199.xml"/><Relationship Id="rId93" Type="http://schemas.openxmlformats.org/officeDocument/2006/relationships/tags" Target="../tags/tag220.xml"/><Relationship Id="rId98" Type="http://schemas.openxmlformats.org/officeDocument/2006/relationships/tags" Target="../tags/tag225.xml"/><Relationship Id="rId121" Type="http://schemas.openxmlformats.org/officeDocument/2006/relationships/tags" Target="../tags/tag248.xml"/><Relationship Id="rId142" Type="http://schemas.openxmlformats.org/officeDocument/2006/relationships/tags" Target="../tags/tag269.xml"/><Relationship Id="rId163" Type="http://schemas.openxmlformats.org/officeDocument/2006/relationships/tags" Target="../tags/tag290.xml"/><Relationship Id="rId3" Type="http://schemas.openxmlformats.org/officeDocument/2006/relationships/tags" Target="../tags/tag130.xml"/><Relationship Id="rId25" Type="http://schemas.openxmlformats.org/officeDocument/2006/relationships/tags" Target="../tags/tag152.xml"/><Relationship Id="rId46" Type="http://schemas.openxmlformats.org/officeDocument/2006/relationships/tags" Target="../tags/tag173.xml"/><Relationship Id="rId67" Type="http://schemas.openxmlformats.org/officeDocument/2006/relationships/tags" Target="../tags/tag194.xml"/><Relationship Id="rId116" Type="http://schemas.openxmlformats.org/officeDocument/2006/relationships/tags" Target="../tags/tag243.xml"/><Relationship Id="rId137" Type="http://schemas.openxmlformats.org/officeDocument/2006/relationships/tags" Target="../tags/tag264.xml"/><Relationship Id="rId158" Type="http://schemas.openxmlformats.org/officeDocument/2006/relationships/tags" Target="../tags/tag285.xml"/><Relationship Id="rId20" Type="http://schemas.openxmlformats.org/officeDocument/2006/relationships/tags" Target="../tags/tag147.xml"/><Relationship Id="rId41" Type="http://schemas.openxmlformats.org/officeDocument/2006/relationships/tags" Target="../tags/tag168.xml"/><Relationship Id="rId62" Type="http://schemas.openxmlformats.org/officeDocument/2006/relationships/tags" Target="../tags/tag189.xml"/><Relationship Id="rId83" Type="http://schemas.openxmlformats.org/officeDocument/2006/relationships/tags" Target="../tags/tag210.xml"/><Relationship Id="rId88" Type="http://schemas.openxmlformats.org/officeDocument/2006/relationships/tags" Target="../tags/tag215.xml"/><Relationship Id="rId111" Type="http://schemas.openxmlformats.org/officeDocument/2006/relationships/tags" Target="../tags/tag238.xml"/><Relationship Id="rId132" Type="http://schemas.openxmlformats.org/officeDocument/2006/relationships/tags" Target="../tags/tag259.xml"/><Relationship Id="rId153" Type="http://schemas.openxmlformats.org/officeDocument/2006/relationships/tags" Target="../tags/tag280.xml"/><Relationship Id="rId174" Type="http://schemas.openxmlformats.org/officeDocument/2006/relationships/tags" Target="../tags/tag301.xml"/><Relationship Id="rId179" Type="http://schemas.openxmlformats.org/officeDocument/2006/relationships/tags" Target="../tags/tag306.xml"/><Relationship Id="rId15" Type="http://schemas.openxmlformats.org/officeDocument/2006/relationships/tags" Target="../tags/tag142.xml"/><Relationship Id="rId36" Type="http://schemas.openxmlformats.org/officeDocument/2006/relationships/tags" Target="../tags/tag163.xml"/><Relationship Id="rId57" Type="http://schemas.openxmlformats.org/officeDocument/2006/relationships/tags" Target="../tags/tag184.xml"/><Relationship Id="rId106" Type="http://schemas.openxmlformats.org/officeDocument/2006/relationships/tags" Target="../tags/tag233.xml"/><Relationship Id="rId127" Type="http://schemas.openxmlformats.org/officeDocument/2006/relationships/tags" Target="../tags/tag254.xml"/><Relationship Id="rId10" Type="http://schemas.openxmlformats.org/officeDocument/2006/relationships/tags" Target="../tags/tag137.xml"/><Relationship Id="rId31" Type="http://schemas.openxmlformats.org/officeDocument/2006/relationships/tags" Target="../tags/tag158.xml"/><Relationship Id="rId52" Type="http://schemas.openxmlformats.org/officeDocument/2006/relationships/tags" Target="../tags/tag179.xml"/><Relationship Id="rId73" Type="http://schemas.openxmlformats.org/officeDocument/2006/relationships/tags" Target="../tags/tag200.xml"/><Relationship Id="rId78" Type="http://schemas.openxmlformats.org/officeDocument/2006/relationships/tags" Target="../tags/tag205.xml"/><Relationship Id="rId94" Type="http://schemas.openxmlformats.org/officeDocument/2006/relationships/tags" Target="../tags/tag221.xml"/><Relationship Id="rId99" Type="http://schemas.openxmlformats.org/officeDocument/2006/relationships/tags" Target="../tags/tag226.xml"/><Relationship Id="rId101" Type="http://schemas.openxmlformats.org/officeDocument/2006/relationships/tags" Target="../tags/tag228.xml"/><Relationship Id="rId122" Type="http://schemas.openxmlformats.org/officeDocument/2006/relationships/tags" Target="../tags/tag249.xml"/><Relationship Id="rId143" Type="http://schemas.openxmlformats.org/officeDocument/2006/relationships/tags" Target="../tags/tag270.xml"/><Relationship Id="rId148" Type="http://schemas.openxmlformats.org/officeDocument/2006/relationships/tags" Target="../tags/tag275.xml"/><Relationship Id="rId164" Type="http://schemas.openxmlformats.org/officeDocument/2006/relationships/tags" Target="../tags/tag291.xml"/><Relationship Id="rId169" Type="http://schemas.openxmlformats.org/officeDocument/2006/relationships/tags" Target="../tags/tag29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315.xml"/><Relationship Id="rId13" Type="http://schemas.openxmlformats.org/officeDocument/2006/relationships/tags" Target="../tags/tag320.xml"/><Relationship Id="rId18" Type="http://schemas.openxmlformats.org/officeDocument/2006/relationships/tags" Target="../tags/tag325.xml"/><Relationship Id="rId26" Type="http://schemas.openxmlformats.org/officeDocument/2006/relationships/tags" Target="../tags/tag333.xml"/><Relationship Id="rId3" Type="http://schemas.openxmlformats.org/officeDocument/2006/relationships/tags" Target="../tags/tag310.xml"/><Relationship Id="rId21" Type="http://schemas.openxmlformats.org/officeDocument/2006/relationships/tags" Target="../tags/tag328.xml"/><Relationship Id="rId7" Type="http://schemas.openxmlformats.org/officeDocument/2006/relationships/tags" Target="../tags/tag314.xml"/><Relationship Id="rId12" Type="http://schemas.openxmlformats.org/officeDocument/2006/relationships/tags" Target="../tags/tag319.xml"/><Relationship Id="rId17" Type="http://schemas.openxmlformats.org/officeDocument/2006/relationships/tags" Target="../tags/tag324.xml"/><Relationship Id="rId25" Type="http://schemas.openxmlformats.org/officeDocument/2006/relationships/tags" Target="../tags/tag332.xml"/><Relationship Id="rId2" Type="http://schemas.openxmlformats.org/officeDocument/2006/relationships/tags" Target="../tags/tag309.xml"/><Relationship Id="rId16" Type="http://schemas.openxmlformats.org/officeDocument/2006/relationships/tags" Target="../tags/tag323.xml"/><Relationship Id="rId20" Type="http://schemas.openxmlformats.org/officeDocument/2006/relationships/tags" Target="../tags/tag327.xml"/><Relationship Id="rId29" Type="http://schemas.openxmlformats.org/officeDocument/2006/relationships/slideLayout" Target="../slideLayouts/slideLayout20.xml"/><Relationship Id="rId1" Type="http://schemas.openxmlformats.org/officeDocument/2006/relationships/themeOverride" Target="../theme/themeOverride19.xml"/><Relationship Id="rId6" Type="http://schemas.openxmlformats.org/officeDocument/2006/relationships/tags" Target="../tags/tag313.xml"/><Relationship Id="rId11" Type="http://schemas.openxmlformats.org/officeDocument/2006/relationships/tags" Target="../tags/tag318.xml"/><Relationship Id="rId24" Type="http://schemas.openxmlformats.org/officeDocument/2006/relationships/tags" Target="../tags/tag331.xml"/><Relationship Id="rId5" Type="http://schemas.openxmlformats.org/officeDocument/2006/relationships/tags" Target="../tags/tag312.xml"/><Relationship Id="rId15" Type="http://schemas.openxmlformats.org/officeDocument/2006/relationships/tags" Target="../tags/tag322.xml"/><Relationship Id="rId23" Type="http://schemas.openxmlformats.org/officeDocument/2006/relationships/tags" Target="../tags/tag330.xml"/><Relationship Id="rId28" Type="http://schemas.openxmlformats.org/officeDocument/2006/relationships/tags" Target="../tags/tag335.xml"/><Relationship Id="rId10" Type="http://schemas.openxmlformats.org/officeDocument/2006/relationships/tags" Target="../tags/tag317.xml"/><Relationship Id="rId19" Type="http://schemas.openxmlformats.org/officeDocument/2006/relationships/tags" Target="../tags/tag326.xml"/><Relationship Id="rId4" Type="http://schemas.openxmlformats.org/officeDocument/2006/relationships/tags" Target="../tags/tag311.xml"/><Relationship Id="rId9" Type="http://schemas.openxmlformats.org/officeDocument/2006/relationships/tags" Target="../tags/tag316.xml"/><Relationship Id="rId14" Type="http://schemas.openxmlformats.org/officeDocument/2006/relationships/tags" Target="../tags/tag321.xml"/><Relationship Id="rId22" Type="http://schemas.openxmlformats.org/officeDocument/2006/relationships/tags" Target="../tags/tag329.xml"/><Relationship Id="rId27" Type="http://schemas.openxmlformats.org/officeDocument/2006/relationships/tags" Target="../tags/tag334.xml"/><Relationship Id="rId30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8.xml"/><Relationship Id="rId7" Type="http://schemas.openxmlformats.org/officeDocument/2006/relationships/image" Target="../media/image11.jpeg"/><Relationship Id="rId2" Type="http://schemas.openxmlformats.org/officeDocument/2006/relationships/tags" Target="../tags/tag5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0.jpe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5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-ROS/" TargetMode="External"/><Relationship Id="rId3" Type="http://schemas.openxmlformats.org/officeDocument/2006/relationships/tags" Target="../tags/tag337.xml"/><Relationship Id="rId7" Type="http://schemas.openxmlformats.org/officeDocument/2006/relationships/hyperlink" Target="https://micro-ros.github.io/" TargetMode="External"/><Relationship Id="rId2" Type="http://schemas.openxmlformats.org/officeDocument/2006/relationships/tags" Target="../tags/tag336.xml"/><Relationship Id="rId1" Type="http://schemas.openxmlformats.org/officeDocument/2006/relationships/themeOverride" Target="../theme/themeOverride20.xml"/><Relationship Id="rId6" Type="http://schemas.openxmlformats.org/officeDocument/2006/relationships/slideLayout" Target="../slideLayouts/slideLayout9.xml"/><Relationship Id="rId11" Type="http://schemas.openxmlformats.org/officeDocument/2006/relationships/hyperlink" Target="http://design.ros2.org/articles/embedded.html" TargetMode="External"/><Relationship Id="rId5" Type="http://schemas.openxmlformats.org/officeDocument/2006/relationships/tags" Target="../tags/tag339.xml"/><Relationship Id="rId10" Type="http://schemas.openxmlformats.org/officeDocument/2006/relationships/hyperlink" Target="https://github.com/ros2/design/pull/197" TargetMode="External"/><Relationship Id="rId4" Type="http://schemas.openxmlformats.org/officeDocument/2006/relationships/tags" Target="../tags/tag338.xml"/><Relationship Id="rId9" Type="http://schemas.openxmlformats.org/officeDocument/2006/relationships/hyperlink" Target="https://ofera.eu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" Type="http://schemas.openxmlformats.org/officeDocument/2006/relationships/themeOverride" Target="../theme/themeOverride21.xml"/><Relationship Id="rId4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61.xml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2" Type="http://schemas.openxmlformats.org/officeDocument/2006/relationships/tags" Target="../tags/tag60.xml"/><Relationship Id="rId1" Type="http://schemas.openxmlformats.org/officeDocument/2006/relationships/themeOverride" Target="../theme/themeOverride4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16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5.png"/><Relationship Id="rId4" Type="http://schemas.openxmlformats.org/officeDocument/2006/relationships/tags" Target="../tags/tag62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hemeOverride" Target="../theme/themeOverride5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68.xml"/><Relationship Id="rId7" Type="http://schemas.openxmlformats.org/officeDocument/2006/relationships/image" Target="../media/image17.png"/><Relationship Id="rId2" Type="http://schemas.openxmlformats.org/officeDocument/2006/relationships/tags" Target="../tags/tag67.xml"/><Relationship Id="rId1" Type="http://schemas.openxmlformats.org/officeDocument/2006/relationships/themeOverride" Target="../theme/themeOverride6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70.xml"/><Relationship Id="rId10" Type="http://schemas.openxmlformats.org/officeDocument/2006/relationships/image" Target="../media/image20.png"/><Relationship Id="rId4" Type="http://schemas.openxmlformats.org/officeDocument/2006/relationships/tags" Target="../tags/tag69.xml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7" Type="http://schemas.openxmlformats.org/officeDocument/2006/relationships/image" Target="../media/image21.png"/><Relationship Id="rId2" Type="http://schemas.openxmlformats.org/officeDocument/2006/relationships/tags" Target="../tags/tag71.xml"/><Relationship Id="rId1" Type="http://schemas.openxmlformats.org/officeDocument/2006/relationships/themeOverride" Target="../theme/themeOverride7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74.xml"/><Relationship Id="rId4" Type="http://schemas.openxmlformats.org/officeDocument/2006/relationships/tags" Target="../tags/tag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hemeOverride" Target="../theme/themeOverride8.x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78.xml"/><Relationship Id="rId4" Type="http://schemas.openxmlformats.org/officeDocument/2006/relationships/tags" Target="../tags/tag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325843480"/>
              </p:ext>
            </p:extLst>
          </p:nvPr>
        </p:nvSpPr>
        <p:spPr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Micro-ROS</a:t>
            </a:r>
            <a:r>
              <a:rPr lang="en-US" dirty="0">
                <a:cs typeface="+mj-ea"/>
              </a:rPr>
              <a:t/>
            </a:r>
            <a:br>
              <a:rPr lang="en-US" dirty="0">
                <a:cs typeface="+mj-ea"/>
              </a:rPr>
            </a:br>
            <a:r>
              <a:rPr lang="en-US" sz="3600" dirty="0"/>
              <a:t>ROS-Industrial </a:t>
            </a:r>
            <a:r>
              <a:rPr lang="en-US" sz="3600" dirty="0" smtClean="0"/>
              <a:t>Spring Workshop </a:t>
            </a:r>
            <a:br>
              <a:rPr lang="en-US" sz="3600" dirty="0" smtClean="0"/>
            </a:br>
            <a:r>
              <a:rPr lang="en-US" sz="3200" dirty="0" smtClean="0"/>
              <a:t>May 7</a:t>
            </a:r>
            <a:r>
              <a:rPr lang="en-US" sz="3200" baseline="30000" dirty="0" smtClean="0"/>
              <a:t>th</a:t>
            </a:r>
            <a:r>
              <a:rPr lang="en-US" sz="3200" dirty="0" smtClean="0"/>
              <a:t> 2018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>
                <a:cs typeface="+mj-ea"/>
              </a:rPr>
              <a:t/>
            </a:r>
            <a:br>
              <a:rPr lang="en-US" sz="3600" dirty="0">
                <a:cs typeface="+mj-ea"/>
              </a:rPr>
            </a:br>
            <a:r>
              <a:rPr lang="en-US" sz="2400" dirty="0">
                <a:cs typeface="+mj-ea"/>
              </a:rPr>
              <a:t>Dr</a:t>
            </a:r>
            <a:r>
              <a:rPr lang="en-US" sz="2400" dirty="0"/>
              <a:t>.-</a:t>
            </a:r>
            <a:r>
              <a:rPr lang="en-US" sz="2400" dirty="0" err="1"/>
              <a:t>Ing</a:t>
            </a:r>
            <a:r>
              <a:rPr lang="en-US" sz="2400" dirty="0"/>
              <a:t>. Ingo </a:t>
            </a:r>
            <a:r>
              <a:rPr lang="en-US" sz="2400" dirty="0" err="1" smtClean="0"/>
              <a:t>Lütkebohle</a:t>
            </a:r>
            <a:r>
              <a:rPr lang="en-US" sz="2400" dirty="0" smtClean="0"/>
              <a:t>, Bosch Corporate Research</a:t>
            </a:r>
            <a:endParaRPr lang="en-US" sz="2400" dirty="0"/>
          </a:p>
        </p:txBody>
      </p:sp>
      <p:pic>
        <p:nvPicPr>
          <p:cNvPr id="16" name="Picture 10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4684395"/>
            <a:ext cx="1082040" cy="721170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9758680" y="4146698"/>
            <a:ext cx="1082040" cy="53642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fontAlgn="auto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Partially supported</a:t>
            </a:r>
            <a:r>
              <a:rPr kumimoji="0" lang="en-US" sz="1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by EU grant </a:t>
            </a:r>
            <a:r>
              <a:rPr lang="en-US" sz="1000" dirty="0" smtClean="0">
                <a:solidFill>
                  <a:srgbClr val="FFFFFF"/>
                </a:solidFill>
                <a:latin typeface="Bosch Office Sans" panose="020B0604020202020204" pitchFamily="34" charset="0"/>
              </a:rPr>
              <a:t>780785</a:t>
            </a:r>
            <a:endParaRPr lang="en-US" sz="1000" dirty="0">
              <a:solidFill>
                <a:srgbClr val="FFFFFF"/>
              </a:solidFill>
              <a:latin typeface="Bosch Office Sans" panose="020B0604020202020204" pitchFamily="34" charset="0"/>
            </a:endParaRP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 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52175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smtClean="0"/>
              <a:t>Micro-ROS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Hacker-</a:t>
            </a:r>
            <a:r>
              <a:rPr lang="de-DE" dirty="0" err="1" smtClean="0"/>
              <a:t>friendly</a:t>
            </a:r>
            <a:r>
              <a:rPr lang="de-DE" dirty="0" smtClean="0"/>
              <a:t> single-board </a:t>
            </a:r>
            <a:r>
              <a:rPr lang="de-DE" dirty="0" err="1" smtClean="0"/>
              <a:t>computers</a:t>
            </a:r>
            <a:endParaRPr lang="de-DE" dirty="0"/>
          </a:p>
        </p:txBody>
      </p:sp>
      <p:sp>
        <p:nvSpPr>
          <p:cNvPr id="17" name="Inhaltsplatzhalter 1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smtClean="0"/>
              <a:t>Cortex-A </a:t>
            </a:r>
            <a:r>
              <a:rPr lang="de-DE" sz="1600" dirty="0" err="1" smtClean="0"/>
              <a:t>class</a:t>
            </a:r>
            <a:endParaRPr lang="de-DE" sz="1600" dirty="0" smtClean="0"/>
          </a:p>
          <a:p>
            <a:pPr lvl="1"/>
            <a:r>
              <a:rPr lang="de-DE" sz="1400" dirty="0" smtClean="0"/>
              <a:t>E.g., </a:t>
            </a:r>
            <a:r>
              <a:rPr lang="de-DE" sz="1400" dirty="0" err="1" smtClean="0"/>
              <a:t>Raspberry</a:t>
            </a:r>
            <a:r>
              <a:rPr lang="de-DE" sz="1400" dirty="0" smtClean="0"/>
              <a:t> Pi</a:t>
            </a:r>
          </a:p>
          <a:p>
            <a:pPr lvl="1"/>
            <a:r>
              <a:rPr lang="de-DE" sz="1400" dirty="0" smtClean="0"/>
              <a:t>512MB RAM, SD </a:t>
            </a:r>
            <a:r>
              <a:rPr lang="de-DE" sz="1400" dirty="0" err="1" smtClean="0"/>
              <a:t>card</a:t>
            </a:r>
            <a:r>
              <a:rPr lang="de-DE" sz="1400" dirty="0" smtClean="0"/>
              <a:t> </a:t>
            </a:r>
            <a:r>
              <a:rPr lang="de-DE" sz="1400" dirty="0" err="1" smtClean="0"/>
              <a:t>storage</a:t>
            </a:r>
            <a:endParaRPr lang="de-DE" sz="1400" dirty="0" smtClean="0"/>
          </a:p>
          <a:p>
            <a:pPr lvl="1"/>
            <a:r>
              <a:rPr lang="de-DE" sz="1400" dirty="0" err="1" smtClean="0"/>
              <a:t>Reasonable</a:t>
            </a:r>
            <a:r>
              <a:rPr lang="de-DE" sz="1400" dirty="0" smtClean="0"/>
              <a:t> </a:t>
            </a:r>
            <a:r>
              <a:rPr lang="de-DE" sz="1400" dirty="0" err="1" smtClean="0"/>
              <a:t>set</a:t>
            </a:r>
            <a:r>
              <a:rPr lang="de-DE" sz="1400" dirty="0" smtClean="0"/>
              <a:t> </a:t>
            </a:r>
            <a:r>
              <a:rPr lang="de-DE" sz="1400" dirty="0" err="1" smtClean="0"/>
              <a:t>of</a:t>
            </a:r>
            <a:r>
              <a:rPr lang="de-DE" sz="1400" dirty="0" smtClean="0"/>
              <a:t> I/O </a:t>
            </a:r>
            <a:r>
              <a:rPr lang="de-DE" sz="1400" dirty="0" err="1" smtClean="0"/>
              <a:t>pins</a:t>
            </a:r>
            <a:endParaRPr lang="de-DE" sz="1400" dirty="0" smtClean="0"/>
          </a:p>
          <a:p>
            <a:pPr lvl="1"/>
            <a:r>
              <a:rPr lang="de-DE" sz="1400" dirty="0" smtClean="0"/>
              <a:t>WIFI, BT, Ethernet, USB</a:t>
            </a:r>
          </a:p>
          <a:p>
            <a:pPr lvl="1"/>
            <a:r>
              <a:rPr lang="de-DE" sz="1400" dirty="0" smtClean="0"/>
              <a:t>Linux </a:t>
            </a:r>
            <a:r>
              <a:rPr lang="de-DE" sz="1400" dirty="0" err="1" smtClean="0"/>
              <a:t>capable</a:t>
            </a:r>
            <a:endParaRPr lang="de-DE" sz="1400" dirty="0" smtClean="0"/>
          </a:p>
          <a:p>
            <a:pPr lvl="1"/>
            <a:endParaRPr lang="de-DE" sz="1400" dirty="0"/>
          </a:p>
        </p:txBody>
      </p:sp>
      <p:sp>
        <p:nvSpPr>
          <p:cNvPr id="19" name="Inhaltsplatzhalter 18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err="1" smtClean="0"/>
              <a:t>Arduino-class</a:t>
            </a:r>
            <a:endParaRPr lang="de-DE" sz="1600" dirty="0" smtClean="0"/>
          </a:p>
          <a:p>
            <a:pPr lvl="1"/>
            <a:r>
              <a:rPr lang="de-DE" sz="1400" dirty="0" smtClean="0"/>
              <a:t>8/32 </a:t>
            </a:r>
            <a:r>
              <a:rPr lang="de-DE" sz="1400" dirty="0" err="1" smtClean="0"/>
              <a:t>bit</a:t>
            </a:r>
            <a:r>
              <a:rPr lang="de-DE" sz="1400" dirty="0" smtClean="0"/>
              <a:t> MCU</a:t>
            </a:r>
          </a:p>
          <a:p>
            <a:pPr lvl="1"/>
            <a:r>
              <a:rPr lang="de-DE" sz="1400" dirty="0" smtClean="0"/>
              <a:t>4-16kB RAM</a:t>
            </a:r>
          </a:p>
          <a:p>
            <a:pPr lvl="1"/>
            <a:r>
              <a:rPr lang="de-DE" sz="1400" dirty="0" smtClean="0"/>
              <a:t>Bare-</a:t>
            </a:r>
            <a:r>
              <a:rPr lang="de-DE" sz="1400" dirty="0" err="1" smtClean="0"/>
              <a:t>metal</a:t>
            </a:r>
            <a:endParaRPr lang="de-DE" sz="1400" dirty="0" smtClean="0"/>
          </a:p>
          <a:p>
            <a:pPr lvl="1"/>
            <a:r>
              <a:rPr lang="de-DE" sz="1400" dirty="0" err="1" smtClean="0"/>
              <a:t>Arduino</a:t>
            </a:r>
            <a:r>
              <a:rPr lang="de-DE" sz="1400" dirty="0" smtClean="0"/>
              <a:t> I/Os</a:t>
            </a:r>
          </a:p>
          <a:p>
            <a:pPr lvl="1"/>
            <a:r>
              <a:rPr lang="de-DE" sz="1400" dirty="0" err="1" smtClean="0"/>
              <a:t>Huge</a:t>
            </a:r>
            <a:r>
              <a:rPr lang="de-DE" sz="1400" dirty="0" smtClean="0"/>
              <a:t> </a:t>
            </a:r>
            <a:r>
              <a:rPr lang="de-DE" sz="1400" dirty="0" err="1" smtClean="0"/>
              <a:t>shield</a:t>
            </a:r>
            <a:r>
              <a:rPr lang="de-DE" sz="1400" dirty="0" smtClean="0"/>
              <a:t> </a:t>
            </a:r>
            <a:r>
              <a:rPr lang="de-DE" sz="1400" dirty="0" err="1" smtClean="0"/>
              <a:t>ecosystem</a:t>
            </a:r>
            <a:endParaRPr lang="de-DE" sz="1400" dirty="0" smtClean="0"/>
          </a:p>
          <a:p>
            <a:pPr lvl="1"/>
            <a:endParaRPr lang="de-DE" sz="1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18" name="Inhaltsplatzhalter 1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/>
          </a:p>
          <a:p>
            <a:endParaRPr lang="de-DE" sz="1600" dirty="0" smtClean="0"/>
          </a:p>
          <a:p>
            <a:endParaRPr lang="de-DE" sz="1600" dirty="0" smtClean="0"/>
          </a:p>
          <a:p>
            <a:r>
              <a:rPr lang="de-DE" sz="1600" dirty="0" smtClean="0"/>
              <a:t>Cortex-M4 </a:t>
            </a:r>
            <a:r>
              <a:rPr lang="de-DE" sz="1600" dirty="0" err="1" smtClean="0"/>
              <a:t>class</a:t>
            </a:r>
            <a:endParaRPr lang="de-DE" sz="1600" dirty="0" smtClean="0"/>
          </a:p>
          <a:p>
            <a:pPr lvl="1"/>
            <a:r>
              <a:rPr lang="de-DE" sz="1400" dirty="0" smtClean="0"/>
              <a:t>E.g., STM32 </a:t>
            </a:r>
            <a:r>
              <a:rPr lang="de-DE" sz="1400" dirty="0" err="1" smtClean="0"/>
              <a:t>IoT</a:t>
            </a:r>
            <a:r>
              <a:rPr lang="de-DE" sz="1400" dirty="0" smtClean="0"/>
              <a:t> Discovery</a:t>
            </a:r>
          </a:p>
          <a:p>
            <a:pPr lvl="1"/>
            <a:r>
              <a:rPr lang="de-DE" sz="1400" dirty="0" smtClean="0"/>
              <a:t>~128kB RAM, 1MB </a:t>
            </a:r>
            <a:r>
              <a:rPr lang="de-DE" sz="1400" dirty="0" err="1" smtClean="0"/>
              <a:t>flash</a:t>
            </a:r>
            <a:endParaRPr lang="de-DE" sz="1400" dirty="0" smtClean="0"/>
          </a:p>
          <a:p>
            <a:pPr lvl="1"/>
            <a:r>
              <a:rPr lang="de-DE" sz="1400" dirty="0" err="1" smtClean="0"/>
              <a:t>Arduino</a:t>
            </a:r>
            <a:r>
              <a:rPr lang="de-DE" sz="1400" dirty="0" smtClean="0"/>
              <a:t>-I/Os, PMOD</a:t>
            </a:r>
          </a:p>
          <a:p>
            <a:pPr lvl="1"/>
            <a:r>
              <a:rPr lang="de-DE" sz="1400" dirty="0" smtClean="0"/>
              <a:t>Low-power </a:t>
            </a:r>
            <a:r>
              <a:rPr lang="de-DE" sz="1400" dirty="0" err="1" smtClean="0"/>
              <a:t>networks</a:t>
            </a:r>
            <a:endParaRPr lang="de-DE" sz="1400" dirty="0" smtClean="0"/>
          </a:p>
          <a:p>
            <a:pPr lvl="1"/>
            <a:r>
              <a:rPr lang="de-DE" sz="1400" dirty="0" err="1" smtClean="0"/>
              <a:t>Built</a:t>
            </a:r>
            <a:r>
              <a:rPr lang="de-DE" sz="1400" dirty="0" smtClean="0"/>
              <a:t>-in </a:t>
            </a:r>
            <a:r>
              <a:rPr lang="de-DE" sz="1400" dirty="0" err="1" smtClean="0"/>
              <a:t>sensors</a:t>
            </a:r>
            <a:r>
              <a:rPr lang="de-DE" sz="1400" dirty="0"/>
              <a:t> </a:t>
            </a:r>
            <a:r>
              <a:rPr lang="de-DE" sz="1400" dirty="0" smtClean="0"/>
              <a:t>+ I2C, SPI, </a:t>
            </a:r>
            <a:r>
              <a:rPr lang="de-DE" sz="1400" dirty="0" err="1" smtClean="0"/>
              <a:t>etc</a:t>
            </a:r>
            <a:endParaRPr lang="de-DE" sz="1400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00" y="1206449"/>
            <a:ext cx="2425634" cy="169059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858" y="1206448"/>
            <a:ext cx="2254123" cy="169059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69" r="27387" b="12034"/>
          <a:stretch/>
        </p:blipFill>
        <p:spPr>
          <a:xfrm>
            <a:off x="4393951" y="1427589"/>
            <a:ext cx="2128445" cy="1469452"/>
          </a:xfrm>
          <a:prstGeom prst="rect">
            <a:avLst/>
          </a:prstGeom>
        </p:spPr>
      </p:pic>
      <p:sp>
        <p:nvSpPr>
          <p:cNvPr id="20" name="Abgerundetes Rechteck 19"/>
          <p:cNvSpPr/>
          <p:nvPr/>
        </p:nvSpPr>
        <p:spPr>
          <a:xfrm>
            <a:off x="3691186" y="1117151"/>
            <a:ext cx="3453319" cy="4501761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762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Micro-ROS</a:t>
            </a:r>
            <a:endParaRPr kumimoji="0" lang="en-US" sz="2800" b="0" i="0" u="none" strike="noStrike" kern="0" cap="none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/>
              <a:t>Micro-Controllers: Hardware Access</a:t>
            </a:r>
            <a:endParaRPr lang="en-US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59080" y="1295400"/>
            <a:ext cx="6268941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Micro-Controller, n: Chip that contains a processor </a:t>
            </a:r>
            <a:r>
              <a:rPr lang="en-US" i="1" dirty="0" smtClean="0">
                <a:solidFill>
                  <a:srgbClr val="000000"/>
                </a:solidFill>
              </a:rPr>
              <a:t>and peripherals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analog/digital converters (ADC)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Quadrature decoders (QED)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PWM generators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Digital IOs (GPIO)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…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Buses with register support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CAN, UART, SPI, I²C,…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Register mapping for read/write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Much higher diversity and rate of evolution than general purpose CPUs</a:t>
            </a:r>
          </a:p>
        </p:txBody>
      </p:sp>
      <p:grpSp>
        <p:nvGrpSpPr>
          <p:cNvPr id="15" name="Gruppieren 14"/>
          <p:cNvGrpSpPr/>
          <p:nvPr/>
        </p:nvGrpSpPr>
        <p:grpSpPr>
          <a:xfrm>
            <a:off x="6602010" y="1289050"/>
            <a:ext cx="4275375" cy="4141635"/>
            <a:chOff x="6602010" y="1289050"/>
            <a:chExt cx="4275375" cy="4141635"/>
          </a:xfrm>
        </p:grpSpPr>
        <p:pic>
          <p:nvPicPr>
            <p:cNvPr id="13" name="Grafik 12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97" r="6007"/>
            <a:stretch/>
          </p:blipFill>
          <p:spPr>
            <a:xfrm>
              <a:off x="6602010" y="1289050"/>
              <a:ext cx="4275375" cy="3632531"/>
            </a:xfrm>
            <a:prstGeom prst="rect">
              <a:avLst/>
            </a:prstGeom>
          </p:spPr>
        </p:pic>
        <p:sp>
          <p:nvSpPr>
            <p:cNvPr id="14" name="Textfeld 13"/>
            <p:cNvSpPr txBox="1"/>
            <p:nvPr/>
          </p:nvSpPr>
          <p:spPr>
            <a:xfrm>
              <a:off x="6602010" y="5079834"/>
              <a:ext cx="4190338" cy="3508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fontAlgn="auto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D9D9D9"/>
                  </a:solidFill>
                  <a:effectLst/>
                  <a:uLnTx/>
                  <a:uFillTx/>
                </a:rPr>
                <a:t>Image source:</a:t>
              </a:r>
              <a:r>
                <a:rPr kumimoji="0" lang="en-US" sz="1000" b="0" i="0" u="none" strike="noStrike" kern="0" cap="none" spc="0" normalizeH="0" noProof="0" dirty="0" smtClean="0">
                  <a:ln>
                    <a:noFill/>
                  </a:ln>
                  <a:solidFill>
                    <a:srgbClr val="D9D9D9"/>
                  </a:solidFill>
                  <a:effectLst/>
                  <a:uLnTx/>
                  <a:uFillTx/>
                </a:rPr>
                <a:t> </a:t>
              </a:r>
              <a:r>
                <a:rPr kumimoji="0" lang="en-US" sz="1000" b="0" i="0" u="none" strike="noStrike" kern="0" cap="none" spc="0" normalizeH="0" noProof="0" dirty="0" err="1" smtClean="0">
                  <a:ln>
                    <a:noFill/>
                  </a:ln>
                  <a:solidFill>
                    <a:srgbClr val="D9D9D9"/>
                  </a:solidFill>
                  <a:effectLst/>
                  <a:uLnTx/>
                  <a:uFillTx/>
                </a:rPr>
                <a:t>STMicro</a:t>
              </a:r>
              <a:r>
                <a:rPr lang="en-US" sz="1000" kern="0" dirty="0">
                  <a:solidFill>
                    <a:srgbClr val="D9D9D9"/>
                  </a:solidFill>
                </a:rPr>
                <a:t> website, https://www.st.com/en/microcontrollers/stm32f479bi.html</a:t>
              </a:r>
              <a:endParaRPr kumimoji="0" lang="en-US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11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23559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Micro-ROS</a:t>
            </a:r>
            <a:endParaRPr kumimoji="0" lang="en-US" sz="2800" b="0" i="0" u="none" strike="noStrike" kern="0" cap="none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/>
              <a:t>Issue 2: Status of RT on Linux </a:t>
            </a:r>
            <a:endParaRPr lang="en-US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59080" y="1295400"/>
            <a:ext cx="5767647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Linux scheduler has an RT class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On a high-end PC, it gets you down to ~5</a:t>
            </a:r>
            <a:r>
              <a:rPr lang="el-GR" dirty="0" smtClean="0">
                <a:solidFill>
                  <a:srgbClr val="000000"/>
                </a:solidFill>
              </a:rPr>
              <a:t>μ</a:t>
            </a:r>
            <a:r>
              <a:rPr lang="en-US" dirty="0" smtClean="0">
                <a:solidFill>
                  <a:srgbClr val="000000"/>
                </a:solidFill>
              </a:rPr>
              <a:t>s task activation time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But kernel processes can stall it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Outliers up to tens of milliseconds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Linux PREEMPT-RT Patch solves this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Can be difficult to integrate with other patches (e.g., BSP and proprietary drivers)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This is after more than a decade of work</a:t>
            </a:r>
          </a:p>
        </p:txBody>
      </p:sp>
      <p:pic>
        <p:nvPicPr>
          <p:cNvPr id="11" name="Inhaltsplatzhalter 9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4" t="10870" r="9051"/>
          <a:stretch/>
        </p:blipFill>
        <p:spPr>
          <a:xfrm>
            <a:off x="6009953" y="1130300"/>
            <a:ext cx="4701227" cy="2103351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259080" y="4212716"/>
            <a:ext cx="10906678" cy="1708024"/>
            <a:chOff x="259080" y="4212716"/>
            <a:chExt cx="10906678" cy="1708024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89" t="81554" r="38126" b="6466"/>
            <a:stretch/>
          </p:blipFill>
          <p:spPr>
            <a:xfrm>
              <a:off x="259080" y="4212716"/>
              <a:ext cx="9992278" cy="1160308"/>
            </a:xfrm>
            <a:prstGeom prst="rect">
              <a:avLst/>
            </a:prstGeom>
          </p:spPr>
        </p:pic>
        <p:sp>
          <p:nvSpPr>
            <p:cNvPr id="13" name="Textfeld 12"/>
            <p:cNvSpPr txBox="1"/>
            <p:nvPr/>
          </p:nvSpPr>
          <p:spPr>
            <a:xfrm>
              <a:off x="10251358" y="5006340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l-GR" kern="0" dirty="0" smtClean="0">
                  <a:solidFill>
                    <a:srgbClr val="000000"/>
                  </a:solidFill>
                </a:rPr>
                <a:t>μ</a:t>
              </a:r>
              <a:r>
                <a:rPr lang="de-DE" kern="0" dirty="0" smtClean="0">
                  <a:solidFill>
                    <a:srgbClr val="000000"/>
                  </a:solidFill>
                </a:rPr>
                <a:t>s</a:t>
              </a:r>
              <a:endPara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12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91859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Micro-ROS</a:t>
            </a:r>
            <a:endParaRPr kumimoji="0" lang="en-US" sz="2800" b="0" i="0" u="none" strike="noStrike" kern="0" cap="none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/>
              <a:t>Example: Context Switch Time RTOS vs. Linux</a:t>
            </a:r>
            <a:endParaRPr lang="en-US" sz="2800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sz="half" idx="1"/>
          </p:nvPr>
        </p:nvPicPr>
        <p:blipFill rotWithShape="1">
          <a:blip r:embed="rId6"/>
          <a:srcRect l="79150" t="72261" r="8154" b="12252"/>
          <a:stretch/>
        </p:blipFill>
        <p:spPr>
          <a:xfrm>
            <a:off x="1434226" y="1595536"/>
            <a:ext cx="2611501" cy="1733144"/>
          </a:xfrm>
          <a:prstGeom prst="rect">
            <a:avLst/>
          </a:prstGeom>
        </p:spPr>
      </p:pic>
      <p:pic>
        <p:nvPicPr>
          <p:cNvPr id="14" name="Inhaltsplatzhalter 13"/>
          <p:cNvPicPr>
            <a:picLocks noGrp="1" noChangeAspect="1"/>
          </p:cNvPicPr>
          <p:nvPr>
            <p:ph sz="half" idx="2"/>
          </p:nvPr>
        </p:nvPicPr>
        <p:blipFill rotWithShape="1">
          <a:blip r:embed="rId7"/>
          <a:srcRect l="7901" t="73744" r="87975" b="9574"/>
          <a:stretch/>
        </p:blipFill>
        <p:spPr>
          <a:xfrm>
            <a:off x="6052145" y="1528152"/>
            <a:ext cx="960448" cy="217549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6"/>
          <a:srcRect l="7084" t="76740" r="89565" b="3017"/>
          <a:stretch/>
        </p:blipFill>
        <p:spPr>
          <a:xfrm>
            <a:off x="743361" y="2091256"/>
            <a:ext cx="690865" cy="2270235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 rotWithShape="1">
          <a:blip r:embed="rId7"/>
          <a:srcRect l="81997" t="73866" r="5766" b="11250"/>
          <a:stretch/>
        </p:blipFill>
        <p:spPr>
          <a:xfrm>
            <a:off x="7096621" y="1595535"/>
            <a:ext cx="2650578" cy="1805507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903634" y="4810613"/>
            <a:ext cx="9005853" cy="6058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</a:rPr>
              <a:t>Source: “</a:t>
            </a:r>
            <a:r>
              <a:rPr lang="en-US" sz="1200" dirty="0" smtClean="0">
                <a:solidFill>
                  <a:srgbClr val="BFBFBF"/>
                </a:solidFill>
              </a:rPr>
              <a:t>PERFORMANCE </a:t>
            </a:r>
            <a:r>
              <a:rPr lang="en-US" sz="1200" dirty="0">
                <a:solidFill>
                  <a:srgbClr val="BFBFBF"/>
                </a:solidFill>
              </a:rPr>
              <a:t>ANALYSIS USING NXP’S </a:t>
            </a:r>
            <a:r>
              <a:rPr lang="en-US" sz="1200" dirty="0" smtClean="0">
                <a:solidFill>
                  <a:srgbClr val="BFBFBF"/>
                </a:solidFill>
              </a:rPr>
              <a:t>I.MX </a:t>
            </a:r>
            <a:r>
              <a:rPr lang="en-US" sz="1200" dirty="0">
                <a:solidFill>
                  <a:srgbClr val="BFBFBF"/>
                </a:solidFill>
              </a:rPr>
              <a:t>RT1050 CROSSOVER PROCESSOR </a:t>
            </a:r>
            <a:r>
              <a:rPr lang="en-US" sz="1200" dirty="0" smtClean="0">
                <a:solidFill>
                  <a:srgbClr val="BFBFBF"/>
                </a:solidFill>
              </a:rPr>
              <a:t> AND </a:t>
            </a:r>
            <a:r>
              <a:rPr lang="en-US" sz="1200" dirty="0">
                <a:solidFill>
                  <a:srgbClr val="BFBFBF"/>
                </a:solidFill>
              </a:rPr>
              <a:t>THE </a:t>
            </a:r>
            <a:r>
              <a:rPr lang="en-US" sz="1200" dirty="0" smtClean="0">
                <a:solidFill>
                  <a:srgbClr val="BFBFBF"/>
                </a:solidFill>
              </a:rPr>
              <a:t>ZEPHYR™ OS”, MAUREEN HELM, </a:t>
            </a:r>
            <a:r>
              <a:rPr lang="es-ES" sz="1200" dirty="0">
                <a:solidFill>
                  <a:srgbClr val="BFBFBF"/>
                </a:solidFill>
              </a:rPr>
              <a:t>LEOTESCU </a:t>
            </a:r>
            <a:r>
              <a:rPr lang="es-ES" sz="1200" dirty="0" smtClean="0">
                <a:solidFill>
                  <a:srgbClr val="BFBFBF"/>
                </a:solidFill>
              </a:rPr>
              <a:t>FLORIN, MARIUS </a:t>
            </a:r>
            <a:r>
              <a:rPr lang="es-ES" sz="1200" dirty="0">
                <a:solidFill>
                  <a:srgbClr val="BFBFBF"/>
                </a:solidFill>
              </a:rPr>
              <a:t>CRISTIAN </a:t>
            </a:r>
            <a:r>
              <a:rPr lang="es-ES" sz="1200" dirty="0" smtClean="0">
                <a:solidFill>
                  <a:srgbClr val="BFBFBF"/>
                </a:solidFill>
              </a:rPr>
              <a:t>VLAD, </a:t>
            </a:r>
            <a:r>
              <a:rPr lang="en-US" sz="1200" dirty="0" smtClean="0">
                <a:solidFill>
                  <a:srgbClr val="BFBFBF"/>
                </a:solidFill>
              </a:rPr>
              <a:t>NXP, 2018.</a:t>
            </a:r>
          </a:p>
          <a:p>
            <a:r>
              <a:rPr lang="en-US" sz="1200" dirty="0">
                <a:solidFill>
                  <a:srgbClr val="BFBFBF"/>
                </a:solidFill>
              </a:rPr>
              <a:t>https://www.nxp.com/docs/en/training-reference-material/BENCHMARK-ZEPHYR-OS-PDF.pdf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6800592" y="1333577"/>
            <a:ext cx="914400" cy="296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cycles</a:t>
            </a:r>
          </a:p>
        </p:txBody>
      </p:sp>
      <p:sp>
        <p:nvSpPr>
          <p:cNvPr id="16" name="Textfeld 15"/>
          <p:cNvSpPr txBox="1"/>
          <p:nvPr/>
        </p:nvSpPr>
        <p:spPr>
          <a:xfrm>
            <a:off x="1088793" y="1301830"/>
            <a:ext cx="914400" cy="2964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cycles</a:t>
            </a:r>
          </a:p>
        </p:txBody>
      </p:sp>
      <p:cxnSp>
        <p:nvCxnSpPr>
          <p:cNvPr id="18" name="Gerader Verbinder 17"/>
          <p:cNvCxnSpPr/>
          <p:nvPr/>
        </p:nvCxnSpPr>
        <p:spPr>
          <a:xfrm>
            <a:off x="7096621" y="1646334"/>
            <a:ext cx="0" cy="1487391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rgbClr val="A80163"/>
          </a:lnRef>
          <a:fillRef idx="0">
            <a:srgbClr val="A80163"/>
          </a:fillRef>
          <a:effectRef idx="0">
            <a:srgbClr val="A80163"/>
          </a:effectRef>
          <a:fontRef idx="minor">
            <a:schemeClr val="tx1"/>
          </a:fontRef>
        </p:style>
      </p:cxnSp>
      <p:sp>
        <p:nvSpPr>
          <p:cNvPr id="4" name="Textfeld 3"/>
          <p:cNvSpPr txBox="1"/>
          <p:nvPr/>
        </p:nvSpPr>
        <p:spPr>
          <a:xfrm>
            <a:off x="2282776" y="350759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Zephyr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7964710" y="350759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Linux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13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25437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Micro-ROS</a:t>
            </a:r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NuttX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dirty="0" err="1" smtClean="0"/>
              <a:t>Tiny</a:t>
            </a:r>
            <a:r>
              <a:rPr lang="de-DE" dirty="0" smtClean="0"/>
              <a:t> Linux“</a:t>
            </a:r>
            <a:endParaRPr lang="de-DE" dirty="0"/>
          </a:p>
        </p:txBody>
      </p:sp>
      <p:sp>
        <p:nvSpPr>
          <p:cNvPr id="7" name="Inhaltsplatzhalt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RTOS </a:t>
            </a:r>
            <a:r>
              <a:rPr lang="de-DE" dirty="0" err="1" smtClean="0"/>
              <a:t>with</a:t>
            </a:r>
            <a:r>
              <a:rPr lang="de-DE" dirty="0" smtClean="0"/>
              <a:t> POSIX API</a:t>
            </a:r>
          </a:p>
          <a:p>
            <a:pPr lvl="1"/>
            <a:r>
              <a:rPr lang="de-DE" dirty="0" err="1" smtClean="0"/>
              <a:t>Released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in 2007 </a:t>
            </a:r>
            <a:r>
              <a:rPr lang="de-DE" dirty="0" err="1" smtClean="0"/>
              <a:t>by</a:t>
            </a:r>
            <a:r>
              <a:rPr lang="de-DE" dirty="0" smtClean="0"/>
              <a:t> Gregory </a:t>
            </a:r>
            <a:r>
              <a:rPr lang="de-DE" dirty="0" err="1" smtClean="0"/>
              <a:t>Nutt</a:t>
            </a:r>
            <a:endParaRPr lang="de-DE" dirty="0" smtClean="0"/>
          </a:p>
          <a:p>
            <a:r>
              <a:rPr lang="de-DE" dirty="0" smtClean="0"/>
              <a:t>„</a:t>
            </a:r>
            <a:r>
              <a:rPr lang="de-DE" dirty="0" err="1" smtClean="0"/>
              <a:t>Batteries</a:t>
            </a:r>
            <a:r>
              <a:rPr lang="de-DE" dirty="0" smtClean="0"/>
              <a:t> </a:t>
            </a:r>
            <a:r>
              <a:rPr lang="de-DE" dirty="0" err="1" smtClean="0"/>
              <a:t>included</a:t>
            </a:r>
            <a:r>
              <a:rPr lang="de-DE" dirty="0" smtClean="0"/>
              <a:t>“</a:t>
            </a:r>
          </a:p>
          <a:p>
            <a:pPr lvl="1"/>
            <a:r>
              <a:rPr lang="de-DE" dirty="0" smtClean="0"/>
              <a:t>Shell</a:t>
            </a:r>
          </a:p>
          <a:p>
            <a:pPr lvl="1"/>
            <a:r>
              <a:rPr lang="de-DE" dirty="0" smtClean="0"/>
              <a:t>TCP/IP</a:t>
            </a:r>
          </a:p>
          <a:p>
            <a:pPr lvl="2"/>
            <a:r>
              <a:rPr lang="de-DE" dirty="0" smtClean="0"/>
              <a:t>Incl. DHCP, NTP</a:t>
            </a:r>
          </a:p>
          <a:p>
            <a:pPr lvl="1"/>
            <a:r>
              <a:rPr lang="de-DE" dirty="0" smtClean="0"/>
              <a:t>6LowPAN</a:t>
            </a:r>
          </a:p>
          <a:p>
            <a:pPr lvl="1"/>
            <a:r>
              <a:rPr lang="de-DE" dirty="0" smtClean="0"/>
              <a:t>C++ 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libs</a:t>
            </a:r>
            <a:r>
              <a:rPr lang="de-DE" dirty="0" smtClean="0"/>
              <a:t>: </a:t>
            </a:r>
            <a:r>
              <a:rPr lang="de-DE" dirty="0" err="1"/>
              <a:t>l</a:t>
            </a:r>
            <a:r>
              <a:rPr lang="de-DE" dirty="0" err="1" smtClean="0"/>
              <a:t>ibcxx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uclibc</a:t>
            </a:r>
            <a:r>
              <a:rPr lang="de-DE" dirty="0" smtClean="0"/>
              <a:t>++</a:t>
            </a:r>
          </a:p>
          <a:p>
            <a:pPr lvl="1"/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device</a:t>
            </a:r>
            <a:r>
              <a:rPr lang="de-DE" dirty="0" smtClean="0"/>
              <a:t> </a:t>
            </a:r>
            <a:r>
              <a:rPr lang="de-DE" dirty="0" err="1" smtClean="0"/>
              <a:t>drivers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BSPs</a:t>
            </a:r>
          </a:p>
          <a:p>
            <a:pPr lvl="2"/>
            <a:r>
              <a:rPr lang="de-DE" dirty="0" err="1" smtClean="0"/>
              <a:t>Focused</a:t>
            </a:r>
            <a:r>
              <a:rPr lang="de-DE" dirty="0" smtClean="0"/>
              <a:t> </a:t>
            </a:r>
            <a:r>
              <a:rPr lang="de-DE" dirty="0" err="1" smtClean="0"/>
              <a:t>mainly</a:t>
            </a:r>
            <a:r>
              <a:rPr lang="de-DE" dirty="0" smtClean="0"/>
              <a:t> on ARM, ARC, </a:t>
            </a:r>
            <a:r>
              <a:rPr lang="de-DE" dirty="0" err="1" smtClean="0"/>
              <a:t>Atmel</a:t>
            </a:r>
            <a:endParaRPr lang="de-DE" dirty="0" smtClean="0"/>
          </a:p>
          <a:p>
            <a:pPr lvl="1"/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…</a:t>
            </a:r>
          </a:p>
          <a:p>
            <a:r>
              <a:rPr lang="de-DE" dirty="0" smtClean="0">
                <a:hlinkClick r:id="rId2"/>
              </a:rPr>
              <a:t>http://nuttx.org/</a:t>
            </a:r>
            <a:r>
              <a:rPr lang="de-DE" dirty="0" smtClean="0"/>
              <a:t> </a:t>
            </a:r>
          </a:p>
          <a:p>
            <a:pPr lvl="1"/>
            <a:endParaRPr lang="de-DE" dirty="0"/>
          </a:p>
        </p:txBody>
      </p:sp>
      <p:graphicFrame>
        <p:nvGraphicFramePr>
          <p:cNvPr id="9" name="Inhaltsplatzhalt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8713154"/>
              </p:ext>
            </p:extLst>
          </p:nvPr>
        </p:nvGraphicFramePr>
        <p:xfrm>
          <a:off x="5853113" y="1295400"/>
          <a:ext cx="4860924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308">
                  <a:extLst>
                    <a:ext uri="{9D8B030D-6E8A-4147-A177-3AD203B41FA5}">
                      <a16:colId xmlns:a16="http://schemas.microsoft.com/office/drawing/2014/main" val="1195424959"/>
                    </a:ext>
                  </a:extLst>
                </a:gridCol>
                <a:gridCol w="1620308">
                  <a:extLst>
                    <a:ext uri="{9D8B030D-6E8A-4147-A177-3AD203B41FA5}">
                      <a16:colId xmlns:a16="http://schemas.microsoft.com/office/drawing/2014/main" val="1299377542"/>
                    </a:ext>
                  </a:extLst>
                </a:gridCol>
                <a:gridCol w="1620308">
                  <a:extLst>
                    <a:ext uri="{9D8B030D-6E8A-4147-A177-3AD203B41FA5}">
                      <a16:colId xmlns:a16="http://schemas.microsoft.com/office/drawing/2014/main" val="3914957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RTOS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POSIX?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libstdc</a:t>
                      </a:r>
                      <a:r>
                        <a:rPr lang="de-DE" dirty="0" smtClean="0"/>
                        <a:t>++?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012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Zephyr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Threads, Time, IPC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No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514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ARM </a:t>
                      </a:r>
                      <a:r>
                        <a:rPr lang="de-DE" dirty="0" err="1" smtClean="0"/>
                        <a:t>Mbed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No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987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FreeRTOS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Threads,</a:t>
                      </a:r>
                      <a:r>
                        <a:rPr lang="de-DE" baseline="0" dirty="0" smtClean="0"/>
                        <a:t> Time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No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41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RIOT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Partial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??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692073"/>
                  </a:ext>
                </a:extLst>
              </a:tr>
            </a:tbl>
          </a:graphicData>
        </a:graphic>
      </p:graphicFrame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74" y="114263"/>
            <a:ext cx="1052137" cy="105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Micro-ROS</a:t>
            </a:r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NuttX</a:t>
            </a:r>
            <a:r>
              <a:rPr lang="en-US" dirty="0" smtClean="0"/>
              <a:t> Demo</a:t>
            </a:r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58763" y="1514904"/>
            <a:ext cx="4860925" cy="3729766"/>
          </a:xfrm>
          <a:prstGeom prst="rect">
            <a:avLst/>
          </a:prstGeom>
        </p:spPr>
      </p:pic>
      <p:pic>
        <p:nvPicPr>
          <p:cNvPr id="11" name="Inhaltsplatzhalter 10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53113" y="1432732"/>
            <a:ext cx="4860925" cy="3894111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514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Micro-ROS</a:t>
            </a:r>
            <a:endParaRPr kumimoji="0" lang="en-US" sz="2800" b="0" i="0" u="none" strike="noStrike" kern="0" cap="none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/>
              <a:t>Issue 3: Power-saving</a:t>
            </a:r>
            <a:endParaRPr lang="en-US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59080" y="1295400"/>
            <a:ext cx="5470721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Power use is important in many embedded applications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Battery-powered sensors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Unmanned aerial vehicles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Standby operation</a:t>
            </a: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Linux SBC use 1-2 orders of magnitude more power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(Sources: </a:t>
            </a:r>
            <a:r>
              <a:rPr lang="en-US" sz="1200" dirty="0">
                <a:solidFill>
                  <a:srgbClr val="000000"/>
                </a:solidFill>
                <a:hlinkClick r:id="rId7"/>
              </a:rPr>
              <a:t>http://</a:t>
            </a:r>
            <a:r>
              <a:rPr lang="en-US" sz="1200" dirty="0" smtClean="0">
                <a:solidFill>
                  <a:srgbClr val="000000"/>
                </a:solidFill>
                <a:hlinkClick r:id="rId7"/>
              </a:rPr>
              <a:t>www.pidramble.com/wiki/benchmarks/power-consumption</a:t>
            </a:r>
            <a:r>
              <a:rPr lang="en-US" sz="1200" dirty="0" smtClean="0">
                <a:solidFill>
                  <a:srgbClr val="000000"/>
                </a:solidFill>
              </a:rPr>
              <a:t>, </a:t>
            </a:r>
            <a:r>
              <a:rPr lang="en-US" sz="1200" dirty="0">
                <a:solidFill>
                  <a:srgbClr val="000000"/>
                </a:solidFill>
                <a:hlinkClick r:id="rId8"/>
              </a:rPr>
              <a:t>https://</a:t>
            </a:r>
            <a:r>
              <a:rPr lang="en-US" sz="1200" dirty="0" smtClean="0">
                <a:solidFill>
                  <a:srgbClr val="000000"/>
                </a:solidFill>
                <a:hlinkClick r:id="rId8"/>
              </a:rPr>
              <a:t>learn.adafruit.com/embedded-linux-board-comparison/power-usage</a:t>
            </a:r>
            <a:r>
              <a:rPr lang="en-US" sz="1200" dirty="0" smtClean="0">
                <a:solidFill>
                  <a:srgbClr val="000000"/>
                </a:solidFill>
              </a:rPr>
              <a:t>,</a:t>
            </a:r>
            <a:br>
              <a:rPr lang="en-US" sz="1200" dirty="0" smtClean="0">
                <a:solidFill>
                  <a:srgbClr val="000000"/>
                </a:solidFill>
              </a:rPr>
            </a:br>
            <a:r>
              <a:rPr lang="en-US" sz="1200" dirty="0" smtClean="0">
                <a:solidFill>
                  <a:srgbClr val="000000"/>
                </a:solidFill>
              </a:rPr>
              <a:t>OFERA measurements)</a:t>
            </a: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4481445"/>
              </p:ext>
            </p:extLst>
          </p:nvPr>
        </p:nvGraphicFramePr>
        <p:xfrm>
          <a:off x="6071878" y="1716912"/>
          <a:ext cx="4411470" cy="18542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470490">
                  <a:extLst>
                    <a:ext uri="{9D8B030D-6E8A-4147-A177-3AD203B41FA5}">
                      <a16:colId xmlns:a16="http://schemas.microsoft.com/office/drawing/2014/main" val="1174234289"/>
                    </a:ext>
                  </a:extLst>
                </a:gridCol>
                <a:gridCol w="1470490">
                  <a:extLst>
                    <a:ext uri="{9D8B030D-6E8A-4147-A177-3AD203B41FA5}">
                      <a16:colId xmlns:a16="http://schemas.microsoft.com/office/drawing/2014/main" val="3309128389"/>
                    </a:ext>
                  </a:extLst>
                </a:gridCol>
                <a:gridCol w="1470490">
                  <a:extLst>
                    <a:ext uri="{9D8B030D-6E8A-4147-A177-3AD203B41FA5}">
                      <a16:colId xmlns:a16="http://schemas.microsoft.com/office/drawing/2014/main" val="936197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Device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Idle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Operational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661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Rpi</a:t>
                      </a:r>
                      <a:r>
                        <a:rPr lang="en-US" baseline="0" dirty="0" smtClean="0"/>
                        <a:t> A</a:t>
                      </a:r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~150mA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~180mA</a:t>
                      </a:r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912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Rpi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~350mA</a:t>
                      </a:r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500-800mA</a:t>
                      </a:r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81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STM32L1</a:t>
                      </a:r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~3mA</a:t>
                      </a:r>
                      <a:endParaRPr lang="en-US" dirty="0"/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~10mA</a:t>
                      </a:r>
                    </a:p>
                  </a:txBody>
                  <a:tcPr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74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STM32F4</a:t>
                      </a:r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~10mA</a:t>
                      </a:r>
                      <a:endParaRPr lang="en-US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~100mA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439173"/>
                  </a:ext>
                </a:extLst>
              </a:tr>
            </a:tbl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16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91289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Micro-ROS</a:t>
            </a:r>
            <a:endParaRPr kumimoji="0" lang="en-US" sz="2800" b="0" i="0" u="none" strike="noStrike" kern="0" cap="none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/>
              <a:t>Issue 4: Safety</a:t>
            </a:r>
            <a:endParaRPr lang="en-US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259080" y="1295400"/>
            <a:ext cx="4859020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Being worked on since (at least) 2011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SIL2Linux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Project P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…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SIL2Linux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Target: Safety Integrity Level 2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Strips much of Linux, most notably many drivers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Going on for years, not clear what the outcome is</a:t>
            </a:r>
          </a:p>
          <a:p>
            <a:pPr lvl="2"/>
            <a:r>
              <a:rPr lang="en-US" dirty="0">
                <a:solidFill>
                  <a:srgbClr val="000000"/>
                </a:solidFill>
              </a:rPr>
              <a:t>But do watch </a:t>
            </a:r>
            <a:r>
              <a:rPr lang="en-US" dirty="0">
                <a:solidFill>
                  <a:srgbClr val="000000"/>
                </a:solidFill>
                <a:hlinkClick r:id="rId9"/>
              </a:rPr>
              <a:t>https://elisa.tech/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!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The highest SIL level is 4…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And then there’s the question of appropriate compute hardware</a:t>
            </a:r>
          </a:p>
          <a:p>
            <a:pPr lvl="1"/>
            <a:endParaRPr lang="en-US" dirty="0"/>
          </a:p>
        </p:txBody>
      </p:sp>
      <p:pic>
        <p:nvPicPr>
          <p:cNvPr id="13" name="Inhaltsplatzhalter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525" y="2176115"/>
            <a:ext cx="4859338" cy="2407344"/>
          </a:xfrm>
          <a:prstGeom prst="rect">
            <a:avLst/>
          </a:prstGeo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feld 11"/>
          <p:cNvSpPr txBox="1"/>
          <p:nvPr/>
        </p:nvSpPr>
        <p:spPr>
          <a:xfrm>
            <a:off x="6123070" y="4702986"/>
            <a:ext cx="4316248" cy="467833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</a:rPr>
              <a:t>Image source: Carsten </a:t>
            </a:r>
            <a:r>
              <a:rPr kumimoji="0" lang="en-US" sz="11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</a:rPr>
              <a:t>Emde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</a:rPr>
              <a:t>, OSADL.</a:t>
            </a:r>
            <a:r>
              <a:rPr kumimoji="0" 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</a:rPr>
              <a:t> Embedded World Presentation March 3</a:t>
            </a:r>
            <a:r>
              <a:rPr kumimoji="0" lang="en-US" sz="1100" b="0" i="0" u="none" strike="noStrike" kern="0" cap="none" spc="0" normalizeH="0" baseline="30000" noProof="0" dirty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</a:rPr>
              <a:t>rd</a:t>
            </a:r>
            <a:r>
              <a:rPr kumimoji="0" 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</a:rPr>
              <a:t> 2011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BFBFBF"/>
              </a:solidFill>
              <a:effectLst/>
              <a:uLnTx/>
              <a:uFillTx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17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918252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83853" y="517052"/>
            <a:ext cx="4860925" cy="300172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1" b="98836" l="1396" r="89975">
                        <a14:foregroundMark x1="1396" y1="98836" x2="1396" y2="98836"/>
                        <a14:foregroundMark x1="43401" y1="291" x2="43401" y2="291"/>
                        <a14:foregroundMark x1="85152" y1="97962" x2="85152" y2="979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7615" y="1890423"/>
            <a:ext cx="3923424" cy="3420548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 smtClean="0"/>
              <a:t>Micro-ROS</a:t>
            </a:r>
            <a:endParaRPr lang="de-DE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Open Source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Safety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smtClean="0"/>
              <a:t>Zephyr RTOS (a Linux </a:t>
            </a:r>
            <a:r>
              <a:rPr lang="de-DE" dirty="0" err="1" smtClean="0"/>
              <a:t>Foundation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) </a:t>
            </a:r>
            <a:r>
              <a:rPr lang="de-DE" dirty="0" err="1" smtClean="0"/>
              <a:t>attempts</a:t>
            </a:r>
            <a:r>
              <a:rPr lang="de-DE" dirty="0" smtClean="0"/>
              <a:t> </a:t>
            </a:r>
            <a:r>
              <a:rPr lang="de-DE" dirty="0" err="1" smtClean="0"/>
              <a:t>Safety</a:t>
            </a:r>
            <a:r>
              <a:rPr lang="de-DE" dirty="0" smtClean="0"/>
              <a:t> </a:t>
            </a:r>
            <a:r>
              <a:rPr lang="de-DE" dirty="0" err="1" smtClean="0"/>
              <a:t>Certification</a:t>
            </a:r>
            <a:r>
              <a:rPr lang="de-DE" dirty="0" smtClean="0"/>
              <a:t> in 2019</a:t>
            </a:r>
          </a:p>
          <a:p>
            <a:r>
              <a:rPr lang="de-DE" dirty="0" err="1" smtClean="0"/>
              <a:t>Subset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whole</a:t>
            </a:r>
            <a:r>
              <a:rPr lang="de-DE" dirty="0" smtClean="0"/>
              <a:t> OS</a:t>
            </a:r>
          </a:p>
          <a:p>
            <a:pPr lvl="1"/>
            <a:r>
              <a:rPr lang="de-DE" dirty="0" smtClean="0"/>
              <a:t>Orange </a:t>
            </a:r>
            <a:r>
              <a:rPr lang="de-DE" dirty="0" err="1" smtClean="0"/>
              <a:t>boxes</a:t>
            </a:r>
            <a:r>
              <a:rPr lang="de-DE" dirty="0" smtClean="0"/>
              <a:t>: In </a:t>
            </a:r>
            <a:r>
              <a:rPr lang="de-DE" dirty="0" err="1" smtClean="0"/>
              <a:t>scope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2019</a:t>
            </a:r>
          </a:p>
          <a:p>
            <a:pPr lvl="1"/>
            <a:r>
              <a:rPr lang="de-DE" dirty="0" err="1" smtClean="0"/>
              <a:t>Notably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drivers</a:t>
            </a:r>
            <a:r>
              <a:rPr lang="de-DE" dirty="0" smtClean="0"/>
              <a:t>!</a:t>
            </a:r>
          </a:p>
          <a:p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on </a:t>
            </a:r>
            <a:r>
              <a:rPr lang="de-DE" dirty="0" err="1" smtClean="0"/>
              <a:t>security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4469706" y="5245505"/>
            <a:ext cx="6240294" cy="31385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Image </a:t>
            </a:r>
            <a:r>
              <a:rPr kumimoji="0" lang="de-DE" sz="1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</a:rPr>
              <a:t>source</a:t>
            </a:r>
            <a:r>
              <a:rPr lang="de-DE" sz="1000" kern="0" dirty="0">
                <a:solidFill>
                  <a:schemeClr val="bg1">
                    <a:lumMod val="75000"/>
                  </a:schemeClr>
                </a:solidFill>
              </a:rPr>
              <a:t>: https://events.linuxfoundation.org/wp-content/uploads/2018/07/OSLS-2019_-Zephyr-Project-.pdf</a:t>
            </a:r>
            <a:endParaRPr kumimoji="0" lang="de-DE" sz="1000" b="0" i="0" u="none" strike="noStrike" kern="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479338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CURRENT STATUS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0" y="5629275"/>
            <a:ext cx="288925" cy="409575"/>
          </a:xfrm>
        </p:spPr>
        <p:txBody>
          <a:bodyPr/>
          <a:lstStyle/>
          <a:p>
            <a:fld id="{4898AEC0-503E-4FA4-859C-D0F72D6E3F79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50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ctr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4000" i="1" dirty="0" smtClean="0"/>
              <a:t>“In the future it should be possible to implement the ROS protocol directly on the devices embedded system”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4000" i="1" dirty="0" smtClean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4000" i="1" dirty="0" smtClean="0"/>
              <a:t>ROS2 Design Wiki “Stories”</a:t>
            </a:r>
            <a:endParaRPr lang="en-US" sz="4000" i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7351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Micro-ROS</a:t>
            </a:r>
            <a:endParaRPr kumimoji="0" lang="en-US" sz="2800" b="0" i="0" u="none" strike="noStrike" kern="0" cap="none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/>
              <a:t>Target Devices</a:t>
            </a:r>
            <a:endParaRPr lang="en-US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59080" y="1295400"/>
            <a:ext cx="6666506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Device Classes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Low-end: MCUs starting at 32kB RAM with low-power consumption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E.g., STM32L1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Typical: Cortex-M4 devices with ~100kB RAM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E.g., STM32F4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Going below 32kB would likely require a different architectural approach and is not currently in scope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OFERA has two references boards with full OS support provided by partner </a:t>
            </a:r>
            <a:r>
              <a:rPr lang="en-US" dirty="0" err="1" smtClean="0">
                <a:solidFill>
                  <a:srgbClr val="000000"/>
                </a:solidFill>
              </a:rPr>
              <a:t>Acutronic</a:t>
            </a:r>
            <a:r>
              <a:rPr lang="en-US" dirty="0" smtClean="0">
                <a:solidFill>
                  <a:srgbClr val="000000"/>
                </a:solidFill>
              </a:rPr>
              <a:t> Link Robotics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STM32L1-DISCOVERY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OLIMEX STM32E407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964" y="3538312"/>
            <a:ext cx="2417731" cy="181329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3" t="3388" r="46862" b="6735"/>
          <a:stretch/>
        </p:blipFill>
        <p:spPr>
          <a:xfrm>
            <a:off x="8009077" y="1476217"/>
            <a:ext cx="973752" cy="1971925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20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6713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Turtlebot</a:t>
            </a:r>
            <a:r>
              <a:rPr lang="de-DE" dirty="0" smtClean="0"/>
              <a:t> 2 Demo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Micro-ROS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21</a:t>
            </a:fld>
            <a:endParaRPr lang="de-DE"/>
          </a:p>
        </p:txBody>
      </p:sp>
      <p:grpSp>
        <p:nvGrpSpPr>
          <p:cNvPr id="5" name="Gruppieren 4"/>
          <p:cNvGrpSpPr/>
          <p:nvPr/>
        </p:nvGrpSpPr>
        <p:grpSpPr>
          <a:xfrm>
            <a:off x="228601" y="1152702"/>
            <a:ext cx="10741024" cy="2734888"/>
            <a:chOff x="228601" y="1152702"/>
            <a:chExt cx="10741024" cy="2734888"/>
          </a:xfrm>
        </p:grpSpPr>
        <p:pic>
          <p:nvPicPr>
            <p:cNvPr id="6" name="Picture 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7323107" y="1152702"/>
              <a:ext cx="3646518" cy="2734888"/>
            </a:xfrm>
            <a:prstGeom prst="rect">
              <a:avLst/>
            </a:prstGeom>
          </p:spPr>
        </p:pic>
        <p:pic>
          <p:nvPicPr>
            <p:cNvPr id="7" name="Picture 1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228601" y="1416735"/>
              <a:ext cx="3360860" cy="19717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1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 rot="16200000">
              <a:off x="6165713" y="1952075"/>
              <a:ext cx="1332892" cy="981897"/>
            </a:xfrm>
            <a:prstGeom prst="rect">
              <a:avLst/>
            </a:prstGeom>
          </p:spPr>
        </p:pic>
        <p:pic>
          <p:nvPicPr>
            <p:cNvPr id="9" name="Picture 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 rot="5400000">
              <a:off x="3596597" y="1952075"/>
              <a:ext cx="1332892" cy="981897"/>
            </a:xfrm>
            <a:prstGeom prst="rect">
              <a:avLst/>
            </a:prstGeom>
          </p:spPr>
        </p:pic>
      </p:grpSp>
      <p:sp>
        <p:nvSpPr>
          <p:cNvPr id="10" name="Rectangle 21"/>
          <p:cNvSpPr/>
          <p:nvPr>
            <p:custDataLst>
              <p:tags r:id="rId1"/>
            </p:custDataLst>
          </p:nvPr>
        </p:nvSpPr>
        <p:spPr>
          <a:xfrm>
            <a:off x="7848702" y="3712617"/>
            <a:ext cx="218681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accent4"/>
                </a:solidFill>
              </a:rPr>
              <a:t>micro-ROS</a:t>
            </a:r>
            <a:r>
              <a:rPr lang="en-US" sz="1400" dirty="0" smtClean="0"/>
              <a:t> running</a:t>
            </a:r>
          </a:p>
          <a:p>
            <a:r>
              <a:rPr lang="en-US" sz="1400" dirty="0" smtClean="0"/>
              <a:t>- </a:t>
            </a:r>
            <a:r>
              <a:rPr lang="en-US" sz="1400" dirty="0" err="1" smtClean="0"/>
              <a:t>thin_kobuki_driver</a:t>
            </a:r>
            <a:endParaRPr lang="en-US" sz="1400" dirty="0" smtClean="0"/>
          </a:p>
          <a:p>
            <a:r>
              <a:rPr lang="en-US" sz="1400" dirty="0" smtClean="0"/>
              <a:t>- DDS-XRCE client</a:t>
            </a:r>
            <a:br>
              <a:rPr lang="en-US" sz="1400" dirty="0" smtClean="0"/>
            </a:br>
            <a:r>
              <a:rPr lang="en-US" sz="1400" dirty="0" smtClean="0"/>
              <a:t>at less than 100</a:t>
            </a:r>
            <a:r>
              <a:rPr lang="en-US" sz="600" dirty="0" smtClean="0"/>
              <a:t> </a:t>
            </a:r>
            <a:r>
              <a:rPr lang="en-US" sz="1400" dirty="0" smtClean="0"/>
              <a:t>KB RAM</a:t>
            </a:r>
            <a:endParaRPr lang="en-US" sz="1400" dirty="0">
              <a:solidFill>
                <a:schemeClr val="accent4"/>
              </a:solidFill>
            </a:endParaRPr>
          </a:p>
        </p:txBody>
      </p:sp>
      <p:sp>
        <p:nvSpPr>
          <p:cNvPr id="11" name="Rectangle 23"/>
          <p:cNvSpPr/>
          <p:nvPr>
            <p:custDataLst>
              <p:tags r:id="rId2"/>
            </p:custDataLst>
          </p:nvPr>
        </p:nvSpPr>
        <p:spPr>
          <a:xfrm>
            <a:off x="4639237" y="3928061"/>
            <a:ext cx="1981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4"/>
                </a:solidFill>
              </a:rPr>
              <a:t>DDS-XRCE</a:t>
            </a:r>
            <a:r>
              <a:rPr lang="en-US" sz="1400" dirty="0" smtClean="0"/>
              <a:t> over UDP</a:t>
            </a:r>
          </a:p>
        </p:txBody>
      </p:sp>
      <p:sp>
        <p:nvSpPr>
          <p:cNvPr id="12" name="Rectangle 24"/>
          <p:cNvSpPr/>
          <p:nvPr>
            <p:custDataLst>
              <p:tags r:id="rId3"/>
            </p:custDataLst>
          </p:nvPr>
        </p:nvSpPr>
        <p:spPr>
          <a:xfrm>
            <a:off x="731992" y="3497174"/>
            <a:ext cx="2555508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accent4"/>
                </a:solidFill>
              </a:rPr>
              <a:t>ROS 2 (Crystal)</a:t>
            </a:r>
            <a:r>
              <a:rPr lang="en-US" sz="1400" dirty="0" smtClean="0"/>
              <a:t> running</a:t>
            </a:r>
          </a:p>
          <a:p>
            <a:r>
              <a:rPr lang="en-US" sz="1400" dirty="0" smtClean="0"/>
              <a:t>- Visualization</a:t>
            </a:r>
          </a:p>
          <a:p>
            <a:r>
              <a:rPr lang="en-US" sz="1400" dirty="0" smtClean="0"/>
              <a:t>- Keyboard control</a:t>
            </a:r>
            <a:br>
              <a:rPr lang="en-US" sz="1400" dirty="0" smtClean="0"/>
            </a:br>
            <a:r>
              <a:rPr lang="en-US" sz="1400" dirty="0" smtClean="0"/>
              <a:t>- odometry to TF</a:t>
            </a:r>
          </a:p>
          <a:p>
            <a:r>
              <a:rPr lang="en-US" sz="1400" dirty="0" smtClean="0"/>
              <a:t>- DDS &lt;-&gt; DDS-XRCE agent</a:t>
            </a:r>
            <a:endParaRPr 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Rectangle 25"/>
          <p:cNvSpPr/>
          <p:nvPr>
            <p:custDataLst>
              <p:tags r:id="rId4"/>
            </p:custDataLst>
          </p:nvPr>
        </p:nvSpPr>
        <p:spPr>
          <a:xfrm>
            <a:off x="4563745" y="4932987"/>
            <a:ext cx="6237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b="1" dirty="0" smtClean="0"/>
              <a:t>Preliminary version at </a:t>
            </a:r>
            <a:r>
              <a:rPr lang="en-US" sz="1400" b="1" dirty="0" smtClean="0">
                <a:solidFill>
                  <a:schemeClr val="accent4"/>
                </a:solidFill>
              </a:rPr>
              <a:t>github.com/microROS/micro-</a:t>
            </a:r>
            <a:r>
              <a:rPr lang="en-US" sz="1400" b="1" dirty="0" err="1" smtClean="0">
                <a:solidFill>
                  <a:schemeClr val="accent4"/>
                </a:solidFill>
              </a:rPr>
              <a:t>ROS_kobuki_demo</a:t>
            </a:r>
            <a:endParaRPr 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97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Micro-ROS</a:t>
            </a:r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Turtlebot</a:t>
            </a:r>
            <a:r>
              <a:rPr lang="de-DE" smtClean="0"/>
              <a:t> 2 Demo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Based</a:t>
            </a:r>
            <a:r>
              <a:rPr lang="de-DE" dirty="0" smtClean="0"/>
              <a:t> on „</a:t>
            </a:r>
            <a:r>
              <a:rPr lang="de-DE" dirty="0" err="1" smtClean="0"/>
              <a:t>thin</a:t>
            </a:r>
            <a:r>
              <a:rPr lang="de-DE" dirty="0" smtClean="0"/>
              <a:t> </a:t>
            </a:r>
            <a:r>
              <a:rPr lang="de-DE" dirty="0" err="1" smtClean="0"/>
              <a:t>kobu</a:t>
            </a:r>
            <a:r>
              <a:rPr lang="de-DE" dirty="0" err="1" smtClean="0"/>
              <a:t>ki</a:t>
            </a:r>
            <a:r>
              <a:rPr lang="de-DE" dirty="0" smtClean="0"/>
              <a:t>“ </a:t>
            </a:r>
            <a:r>
              <a:rPr lang="de-DE" dirty="0" err="1" smtClean="0"/>
              <a:t>driver</a:t>
            </a:r>
            <a:endParaRPr lang="de-DE" dirty="0"/>
          </a:p>
          <a:p>
            <a:r>
              <a:rPr lang="de-DE" dirty="0" err="1" smtClean="0"/>
              <a:t>Converted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us</a:t>
            </a:r>
            <a:r>
              <a:rPr lang="de-DE" dirty="0" err="1" smtClean="0"/>
              <a:t>e</a:t>
            </a:r>
            <a:r>
              <a:rPr lang="de-DE" dirty="0" smtClean="0"/>
              <a:t> </a:t>
            </a:r>
            <a:r>
              <a:rPr lang="de-DE" dirty="0" err="1" smtClean="0"/>
              <a:t>rcl</a:t>
            </a:r>
            <a:r>
              <a:rPr lang="de-DE" dirty="0" smtClean="0"/>
              <a:t> API</a:t>
            </a:r>
          </a:p>
          <a:p>
            <a:pPr lvl="1"/>
            <a:r>
              <a:rPr lang="de-DE" dirty="0" err="1" smtClean="0"/>
              <a:t>rclcpp</a:t>
            </a:r>
            <a:r>
              <a:rPr lang="de-DE" dirty="0" smtClean="0"/>
              <a:t> </a:t>
            </a:r>
            <a:r>
              <a:rPr lang="de-DE" dirty="0" err="1" smtClean="0"/>
              <a:t>wasn‘t</a:t>
            </a:r>
            <a:r>
              <a:rPr lang="de-DE" dirty="0" smtClean="0"/>
              <a:t> </a:t>
            </a:r>
            <a:r>
              <a:rPr lang="de-DE" dirty="0" err="1" smtClean="0"/>
              <a:t>ready</a:t>
            </a:r>
            <a:r>
              <a:rPr lang="de-DE" dirty="0" smtClean="0"/>
              <a:t> at </a:t>
            </a:r>
            <a:r>
              <a:rPr lang="de-DE" dirty="0" err="1" smtClean="0"/>
              <a:t>the</a:t>
            </a:r>
            <a:r>
              <a:rPr lang="de-DE" dirty="0" smtClean="0"/>
              <a:t> time</a:t>
            </a:r>
          </a:p>
          <a:p>
            <a:r>
              <a:rPr lang="de-DE" dirty="0" err="1" smtClean="0"/>
              <a:t>Porting</a:t>
            </a:r>
            <a:r>
              <a:rPr lang="de-DE" dirty="0" smtClean="0"/>
              <a:t> </a:t>
            </a:r>
            <a:r>
              <a:rPr lang="de-DE" dirty="0" err="1" smtClean="0"/>
              <a:t>issues</a:t>
            </a:r>
            <a:r>
              <a:rPr lang="de-DE" dirty="0" smtClean="0"/>
              <a:t>?</a:t>
            </a:r>
          </a:p>
          <a:p>
            <a:pPr lvl="1"/>
            <a:r>
              <a:rPr lang="de-DE" dirty="0" smtClean="0"/>
              <a:t>A </a:t>
            </a:r>
            <a:r>
              <a:rPr lang="de-DE" dirty="0" err="1" smtClean="0"/>
              <a:t>few</a:t>
            </a:r>
            <a:r>
              <a:rPr lang="de-DE" dirty="0" smtClean="0"/>
              <a:t> </a:t>
            </a:r>
            <a:r>
              <a:rPr lang="de-DE" dirty="0" err="1" smtClean="0"/>
              <a:t>issues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C++ </a:t>
            </a:r>
            <a:r>
              <a:rPr lang="de-DE" dirty="0" err="1" smtClean="0"/>
              <a:t>initialization</a:t>
            </a:r>
            <a:endParaRPr lang="de-DE" dirty="0" smtClean="0"/>
          </a:p>
        </p:txBody>
      </p:sp>
      <p:pic>
        <p:nvPicPr>
          <p:cNvPr id="7" name="tb2_half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53113" y="2012950"/>
            <a:ext cx="4860925" cy="273367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22</a:t>
            </a:fld>
            <a:endParaRPr lang="de-DE"/>
          </a:p>
        </p:txBody>
      </p:sp>
      <p:grpSp>
        <p:nvGrpSpPr>
          <p:cNvPr id="12" name="Gruppieren 11"/>
          <p:cNvGrpSpPr/>
          <p:nvPr/>
        </p:nvGrpSpPr>
        <p:grpSpPr>
          <a:xfrm>
            <a:off x="5853113" y="1185025"/>
            <a:ext cx="2669457" cy="679699"/>
            <a:chOff x="228601" y="1152702"/>
            <a:chExt cx="10741024" cy="2734888"/>
          </a:xfrm>
        </p:grpSpPr>
        <p:pic>
          <p:nvPicPr>
            <p:cNvPr id="8" name="Picture 9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7323107" y="1152702"/>
              <a:ext cx="3646518" cy="2734888"/>
            </a:xfrm>
            <a:prstGeom prst="rect">
              <a:avLst/>
            </a:prstGeom>
          </p:spPr>
        </p:pic>
        <p:pic>
          <p:nvPicPr>
            <p:cNvPr id="9" name="Picture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228601" y="1416735"/>
              <a:ext cx="3360860" cy="19717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" name="Picture 13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 rot="16200000">
              <a:off x="6165713" y="1952075"/>
              <a:ext cx="1332892" cy="981897"/>
            </a:xfrm>
            <a:prstGeom prst="rect">
              <a:avLst/>
            </a:prstGeom>
          </p:spPr>
        </p:pic>
        <p:pic>
          <p:nvPicPr>
            <p:cNvPr id="1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 rot="5400000">
              <a:off x="3596597" y="1952075"/>
              <a:ext cx="1332892" cy="981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720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Upcoming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75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Recap</a:t>
            </a:r>
            <a:r>
              <a:rPr lang="de-DE" dirty="0" smtClean="0"/>
              <a:t>: </a:t>
            </a:r>
            <a:r>
              <a:rPr lang="de-DE" dirty="0" err="1" smtClean="0"/>
              <a:t>Composable</a:t>
            </a:r>
            <a:r>
              <a:rPr lang="de-DE" dirty="0" smtClean="0"/>
              <a:t> </a:t>
            </a:r>
            <a:r>
              <a:rPr lang="de-DE" dirty="0" err="1" smtClean="0"/>
              <a:t>firmware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Micro-ROS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 err="1" smtClean="0"/>
              <a:t>Nowadays</a:t>
            </a:r>
            <a:r>
              <a:rPr lang="de-DE" dirty="0" smtClean="0"/>
              <a:t>, </a:t>
            </a:r>
            <a:r>
              <a:rPr lang="de-DE" dirty="0" err="1" smtClean="0"/>
              <a:t>firmware</a:t>
            </a:r>
            <a:r>
              <a:rPr lang="de-DE" dirty="0" smtClean="0"/>
              <a:t> </a:t>
            </a:r>
            <a:r>
              <a:rPr lang="de-DE" dirty="0" err="1" smtClean="0"/>
              <a:t>provided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vendor</a:t>
            </a:r>
            <a:endParaRPr lang="de-DE" dirty="0" smtClean="0"/>
          </a:p>
          <a:p>
            <a:pPr lvl="1"/>
            <a:r>
              <a:rPr lang="de-DE" dirty="0" err="1" smtClean="0"/>
              <a:t>Unforeseen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r>
              <a:rPr lang="de-DE" dirty="0" smtClean="0"/>
              <a:t>? Bad </a:t>
            </a:r>
            <a:r>
              <a:rPr lang="de-DE" dirty="0" err="1" smtClean="0"/>
              <a:t>luck</a:t>
            </a:r>
            <a:r>
              <a:rPr lang="de-DE" dirty="0" smtClean="0"/>
              <a:t>…</a:t>
            </a:r>
          </a:p>
          <a:p>
            <a:r>
              <a:rPr lang="de-DE" dirty="0" smtClean="0"/>
              <a:t>Vision: Add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features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firmware</a:t>
            </a:r>
            <a:endParaRPr lang="de-DE" dirty="0" smtClean="0"/>
          </a:p>
          <a:p>
            <a:pPr lvl="1"/>
            <a:r>
              <a:rPr lang="de-DE" dirty="0" smtClean="0"/>
              <a:t>ROS2 </a:t>
            </a:r>
            <a:r>
              <a:rPr lang="de-DE" dirty="0" err="1" smtClean="0"/>
              <a:t>way</a:t>
            </a:r>
            <a:r>
              <a:rPr lang="de-DE" dirty="0" smtClean="0"/>
              <a:t>: Just </a:t>
            </a:r>
            <a:r>
              <a:rPr lang="de-DE" dirty="0" err="1" smtClean="0"/>
              <a:t>add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  <a:p>
            <a:r>
              <a:rPr lang="de-DE" dirty="0" smtClean="0"/>
              <a:t>Challenge: </a:t>
            </a:r>
            <a:r>
              <a:rPr lang="de-DE" dirty="0" err="1" smtClean="0"/>
              <a:t>Interference</a:t>
            </a:r>
            <a:endParaRPr lang="de-DE" dirty="0" smtClean="0"/>
          </a:p>
          <a:p>
            <a:pPr lvl="1"/>
            <a:r>
              <a:rPr lang="de-DE" dirty="0" smtClean="0"/>
              <a:t>Need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r>
              <a:rPr lang="de-DE" dirty="0" smtClean="0"/>
              <a:t> still </a:t>
            </a:r>
            <a:r>
              <a:rPr lang="de-DE" dirty="0" err="1" smtClean="0"/>
              <a:t>works</a:t>
            </a:r>
            <a:r>
              <a:rPr lang="de-DE" dirty="0" smtClean="0"/>
              <a:t>!</a:t>
            </a:r>
          </a:p>
          <a:p>
            <a:pPr lvl="1"/>
            <a:endParaRPr lang="de-DE" dirty="0"/>
          </a:p>
          <a:p>
            <a:r>
              <a:rPr lang="de-DE" dirty="0" smtClean="0"/>
              <a:t>Micro-ROS Approach:</a:t>
            </a:r>
          </a:p>
          <a:p>
            <a:pPr lvl="1"/>
            <a:r>
              <a:rPr lang="de-DE" dirty="0" smtClean="0"/>
              <a:t>System Modes</a:t>
            </a:r>
          </a:p>
          <a:p>
            <a:pPr lvl="1"/>
            <a:r>
              <a:rPr lang="de-DE" dirty="0" smtClean="0"/>
              <a:t>Domain-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scheduling</a:t>
            </a:r>
            <a:r>
              <a:rPr lang="de-DE" dirty="0" smtClean="0"/>
              <a:t>, </a:t>
            </a:r>
            <a:r>
              <a:rPr lang="de-DE" dirty="0" err="1" smtClean="0"/>
              <a:t>towards</a:t>
            </a:r>
            <a:r>
              <a:rPr lang="de-DE" dirty="0" smtClean="0"/>
              <a:t> </a:t>
            </a:r>
            <a:r>
              <a:rPr lang="de-DE" dirty="0" err="1" smtClean="0"/>
              <a:t>providing</a:t>
            </a:r>
            <a:r>
              <a:rPr lang="de-DE" dirty="0" smtClean="0"/>
              <a:t> </a:t>
            </a:r>
            <a:r>
              <a:rPr lang="de-DE" dirty="0" err="1" smtClean="0"/>
              <a:t>guarantees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346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52000" indent="-252000">
              <a:lnSpc>
                <a:spcPct val="89000"/>
              </a:lnSpc>
              <a:buFontTx/>
              <a:buNone/>
            </a:pPr>
            <a:r>
              <a:rPr lang="en-US" sz="2800" dirty="0" smtClean="0"/>
              <a:t>Micro-ROS</a:t>
            </a:r>
            <a:endParaRPr lang="en-US" sz="2800" dirty="0" smtClean="0"/>
          </a:p>
        </p:txBody>
      </p:sp>
      <p:sp>
        <p:nvSpPr>
          <p:cNvPr id="8" name="Rectangle 7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100"/>
              </a:spcAft>
            </a:pPr>
            <a:r>
              <a:rPr lang="en-US" sz="600" smtClean="0">
                <a:solidFill>
                  <a:srgbClr val="000000"/>
                </a:solidFill>
                <a:latin typeface="Bosch Office Sans" pitchFamily="2" charset="0"/>
              </a:rPr>
              <a:t>CR/AEE1-Lange | 2019-03-29</a:t>
            </a:r>
            <a:endParaRPr lang="en-US" sz="600" dirty="0">
              <a:solidFill>
                <a:srgbClr val="000000"/>
              </a:solidFill>
              <a:latin typeface="Bosch Office Sans" pitchFamily="2" charset="0"/>
            </a:endParaRPr>
          </a:p>
        </p:txBody>
      </p:sp>
      <p:sp>
        <p:nvSpPr>
          <p:cNvPr id="7" name="Rectangle 6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100"/>
              </a:spcAft>
            </a:pPr>
            <a:r>
              <a:rPr lang="en-US" sz="600" smtClean="0">
                <a:solidFill>
                  <a:srgbClr val="B2B3B5"/>
                </a:solidFill>
              </a:rPr>
              <a:t>© Robert Bosch GmbH 2016. All rights reserved, also regarding any disposal, exploitation, reproduction, editing, distribution, as well as in the event of applications for industrial property rights.</a:t>
            </a:r>
            <a:endParaRPr lang="en-US" sz="600" dirty="0">
              <a:solidFill>
                <a:srgbClr val="B2B3B5"/>
              </a:solidFill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r>
              <a:rPr lang="en-US" sz="1200" smtClean="0">
                <a:solidFill>
                  <a:srgbClr val="999FA6"/>
                </a:solidFill>
              </a:rPr>
              <a:t>14</a:t>
            </a:r>
            <a:endParaRPr lang="en-US" sz="1200" dirty="0">
              <a:solidFill>
                <a:srgbClr val="999FA6"/>
              </a:solidFill>
            </a:endParaRPr>
          </a:p>
        </p:txBody>
      </p:sp>
      <p:sp>
        <p:nvSpPr>
          <p:cNvPr id="5" name="Rectangle 4" hidden="1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7780" rIns="0" bIns="0" rtlCol="0" anchor="t">
            <a:normAutofit/>
          </a:bodyPr>
          <a:lstStyle/>
          <a:p>
            <a:pPr>
              <a:lnSpc>
                <a:spcPts val="900"/>
              </a:lnSpc>
            </a:pPr>
            <a:endParaRPr lang="en-US" sz="550" dirty="0">
              <a:solidFill>
                <a:schemeClr val="tx1"/>
              </a:solidFill>
            </a:endParaRPr>
          </a:p>
        </p:txBody>
      </p:sp>
      <p:sp>
        <p:nvSpPr>
          <p:cNvPr id="4" name="TextBox 3" hidden="1"/>
          <p:cNvSpPr txBox="1"/>
          <p:nvPr>
            <p:custDataLst>
              <p:tags r:id="rId8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L="252000" indent="-252000">
              <a:lnSpc>
                <a:spcPts val="2300"/>
              </a:lnSpc>
              <a:buFontTx/>
              <a:buNone/>
            </a:pPr>
            <a:endParaRPr lang="en-US" sz="13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Towards explicit architecture</a:t>
            </a:r>
            <a:endParaRPr lang="en-US" sz="2800" dirty="0"/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095128"/>
            <a:ext cx="554990" cy="369896"/>
          </a:xfrm>
          <a:prstGeom prst="rect">
            <a:avLst/>
          </a:prstGeom>
        </p:spPr>
      </p:pic>
      <p:sp>
        <p:nvSpPr>
          <p:cNvPr id="29" name="Rectangle 28"/>
          <p:cNvSpPr/>
          <p:nvPr>
            <p:custDataLst>
              <p:tags r:id="rId11"/>
            </p:custDataLst>
          </p:nvPr>
        </p:nvSpPr>
        <p:spPr>
          <a:xfrm>
            <a:off x="783590" y="5055694"/>
            <a:ext cx="2344171" cy="46166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  <a:latin typeface="Bosch Office Sans" panose="020B0604020202020204" pitchFamily="34" charset="0"/>
              </a:rPr>
              <a:t>The OFERA project is funded by the European Union‘s Horizon 2020 research and innovation </a:t>
            </a:r>
            <a:r>
              <a:rPr lang="en-US" sz="800" dirty="0" err="1">
                <a:solidFill>
                  <a:sysClr val="windowText" lastClr="000000"/>
                </a:solidFill>
                <a:latin typeface="Bosch Office Sans" panose="020B0604020202020204" pitchFamily="34" charset="0"/>
              </a:rPr>
              <a:t>programme</a:t>
            </a:r>
            <a:r>
              <a:rPr lang="en-US" sz="800" dirty="0">
                <a:solidFill>
                  <a:sysClr val="windowText" lastClr="000000"/>
                </a:solidFill>
                <a:latin typeface="Bosch Office Sans" panose="020B0604020202020204" pitchFamily="34" charset="0"/>
              </a:rPr>
              <a:t> under grant agreement No 780785</a:t>
            </a:r>
            <a:endParaRPr lang="en-US" sz="800" dirty="0"/>
          </a:p>
        </p:txBody>
      </p:sp>
      <p:pic>
        <p:nvPicPr>
          <p:cNvPr id="30" name="Picture 29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03" y="1202516"/>
            <a:ext cx="7872154" cy="4229256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960979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52000" indent="-252000">
              <a:lnSpc>
                <a:spcPct val="89000"/>
              </a:lnSpc>
              <a:buFontTx/>
              <a:buNone/>
            </a:pPr>
            <a:r>
              <a:rPr lang="en-US" sz="2800" dirty="0" smtClean="0"/>
              <a:t>Micro-ROS</a:t>
            </a:r>
            <a:endParaRPr lang="en-US" sz="2800" dirty="0" smtClean="0"/>
          </a:p>
        </p:txBody>
      </p:sp>
      <p:sp>
        <p:nvSpPr>
          <p:cNvPr id="8" name="Rectangle 7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100"/>
              </a:spcAft>
            </a:pPr>
            <a:r>
              <a:rPr lang="en-US" sz="600" smtClean="0">
                <a:solidFill>
                  <a:srgbClr val="000000"/>
                </a:solidFill>
                <a:latin typeface="Bosch Office Sans" pitchFamily="2" charset="0"/>
              </a:rPr>
              <a:t>CR/AEE1-Lange | 2019-03-29</a:t>
            </a:r>
            <a:endParaRPr lang="en-US" sz="600" dirty="0">
              <a:solidFill>
                <a:srgbClr val="000000"/>
              </a:solidFill>
              <a:latin typeface="Bosch Office Sans" pitchFamily="2" charset="0"/>
            </a:endParaRPr>
          </a:p>
        </p:txBody>
      </p:sp>
      <p:sp>
        <p:nvSpPr>
          <p:cNvPr id="7" name="Rectangle 6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100"/>
              </a:spcAft>
            </a:pPr>
            <a:r>
              <a:rPr lang="en-US" sz="600" smtClean="0">
                <a:solidFill>
                  <a:srgbClr val="B2B3B5"/>
                </a:solidFill>
              </a:rPr>
              <a:t>© Robert Bosch GmbH 2016. All rights reserved, also regarding any disposal, exploitation, reproduction, editing, distribution, as well as in the event of applications for industrial property rights.</a:t>
            </a:r>
            <a:endParaRPr lang="en-US" sz="600" dirty="0">
              <a:solidFill>
                <a:srgbClr val="B2B3B5"/>
              </a:solidFill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r>
              <a:rPr lang="en-US" sz="1200" smtClean="0">
                <a:solidFill>
                  <a:srgbClr val="999FA6"/>
                </a:solidFill>
              </a:rPr>
              <a:t>15</a:t>
            </a:r>
            <a:endParaRPr lang="en-US" sz="1200" dirty="0">
              <a:solidFill>
                <a:srgbClr val="999FA6"/>
              </a:solidFill>
            </a:endParaRPr>
          </a:p>
        </p:txBody>
      </p:sp>
      <p:sp>
        <p:nvSpPr>
          <p:cNvPr id="5" name="Rectangle 4" hidden="1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7780" rIns="0" bIns="0" rtlCol="0" anchor="t">
            <a:normAutofit/>
          </a:bodyPr>
          <a:lstStyle/>
          <a:p>
            <a:pPr>
              <a:lnSpc>
                <a:spcPts val="900"/>
              </a:lnSpc>
            </a:pPr>
            <a:endParaRPr lang="en-US" sz="550" dirty="0">
              <a:solidFill>
                <a:schemeClr val="tx1"/>
              </a:solidFill>
            </a:endParaRPr>
          </a:p>
        </p:txBody>
      </p:sp>
      <p:sp>
        <p:nvSpPr>
          <p:cNvPr id="4" name="TextBox 3" hidden="1"/>
          <p:cNvSpPr txBox="1"/>
          <p:nvPr>
            <p:custDataLst>
              <p:tags r:id="rId8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L="252000" indent="-252000">
              <a:lnSpc>
                <a:spcPts val="2300"/>
              </a:lnSpc>
              <a:buFontTx/>
              <a:buNone/>
            </a:pPr>
            <a:endParaRPr lang="en-US" sz="13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System </a:t>
            </a:r>
            <a:r>
              <a:rPr lang="en-US" sz="2800" dirty="0" smtClean="0"/>
              <a:t>Modes</a:t>
            </a:r>
            <a:endParaRPr lang="en-US" sz="2800" dirty="0"/>
          </a:p>
        </p:txBody>
      </p:sp>
      <p:sp>
        <p:nvSpPr>
          <p:cNvPr id="11" name="Content Placeholder 2"/>
          <p:cNvSpPr txBox="1">
            <a:spLocks/>
          </p:cNvSpPr>
          <p:nvPr>
            <p:custDataLst>
              <p:tags r:id="rId10"/>
            </p:custDataLst>
          </p:nvPr>
        </p:nvSpPr>
        <p:spPr bwMode="auto">
          <a:xfrm>
            <a:off x="259079" y="1295400"/>
            <a:ext cx="5878572" cy="416814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251460" indent="-251460" algn="l" rtl="0" eaLnBrk="1" fontAlgn="base" hangingPunct="1">
              <a:lnSpc>
                <a:spcPct val="107000"/>
              </a:lnSpc>
              <a:spcBef>
                <a:spcPts val="500"/>
              </a:spcBef>
              <a:spcAft>
                <a:spcPct val="0"/>
              </a:spcAft>
              <a:buClrTx/>
              <a:buSzPct val="100000"/>
              <a:buFont typeface="Wingdings 3" panose="05040102010807070707" pitchFamily="18" charset="2"/>
              <a:buChar char=""/>
              <a:defRPr sz="1800" b="0" i="0" u="none">
                <a:solidFill>
                  <a:schemeClr val="tx1"/>
                </a:solidFill>
                <a:latin typeface="Bosch Office Sans" pitchFamily="2" charset="0"/>
                <a:ea typeface="+mn-ea"/>
                <a:cs typeface="Arial" pitchFamily="34" charset="0"/>
              </a:defRPr>
            </a:lvl1pPr>
            <a:lvl2pPr marL="508000" indent="-274320" algn="l" rtl="0" eaLnBrk="1" fontAlgn="base" hangingPunct="1">
              <a:lnSpc>
                <a:spcPct val="103000"/>
              </a:lnSpc>
              <a:spcBef>
                <a:spcPts val="500"/>
              </a:spcBef>
              <a:spcAft>
                <a:spcPct val="0"/>
              </a:spcAft>
              <a:buClrTx/>
              <a:buSzPct val="100000"/>
              <a:buFont typeface="Wingdings 3" panose="05040102010807070707" pitchFamily="18" charset="2"/>
              <a:buChar char=""/>
              <a:defRPr sz="1600" b="0" i="0" u="none">
                <a:solidFill>
                  <a:schemeClr val="tx1"/>
                </a:solidFill>
                <a:latin typeface="Bosch Office Sans" pitchFamily="2" charset="0"/>
                <a:cs typeface="Arial" pitchFamily="34" charset="0"/>
              </a:defRPr>
            </a:lvl2pPr>
            <a:lvl3pPr marL="730250" indent="-204470" algn="l" rtl="0" eaLnBrk="1" fontAlgn="base" hangingPunct="1">
              <a:lnSpc>
                <a:spcPct val="102000"/>
              </a:lnSpc>
              <a:spcBef>
                <a:spcPts val="500"/>
              </a:spcBef>
              <a:spcAft>
                <a:spcPct val="0"/>
              </a:spcAft>
              <a:buClrTx/>
              <a:buSzPct val="100000"/>
              <a:buFontTx/>
              <a:buChar char="‒"/>
              <a:defRPr sz="1400" b="0" i="0" u="none">
                <a:solidFill>
                  <a:schemeClr val="tx1"/>
                </a:solidFill>
                <a:latin typeface="Bosch Office Sans" pitchFamily="2" charset="0"/>
                <a:cs typeface="Arial" pitchFamily="34" charset="0"/>
              </a:defRPr>
            </a:lvl3pPr>
            <a:lvl4pPr marL="932180" indent="-184150" algn="l" rtl="0" eaLnBrk="1" fontAlgn="base" hangingPunct="1">
              <a:lnSpc>
                <a:spcPct val="103000"/>
              </a:lnSpc>
              <a:spcBef>
                <a:spcPts val="500"/>
              </a:spcBef>
              <a:spcAft>
                <a:spcPct val="0"/>
              </a:spcAft>
              <a:buClrTx/>
              <a:buSzPct val="100000"/>
              <a:buFontTx/>
              <a:buChar char="‒"/>
              <a:defRPr sz="1300" b="0" i="0" u="none">
                <a:solidFill>
                  <a:schemeClr val="tx1"/>
                </a:solidFill>
                <a:latin typeface="Bosch Office Sans" pitchFamily="2" charset="0"/>
                <a:cs typeface="Arial" pitchFamily="34" charset="0"/>
              </a:defRPr>
            </a:lvl4pPr>
            <a:lvl5pPr marL="932180" indent="-184150" algn="l" rtl="0" eaLnBrk="1" fontAlgn="base" hangingPunct="1">
              <a:lnSpc>
                <a:spcPct val="103000"/>
              </a:lnSpc>
              <a:spcBef>
                <a:spcPts val="500"/>
              </a:spcBef>
              <a:spcAft>
                <a:spcPct val="0"/>
              </a:spcAft>
              <a:buClrTx/>
              <a:buSzPct val="100000"/>
              <a:buFontTx/>
              <a:buChar char="‒"/>
              <a:defRPr sz="1300" b="0" i="0" u="none">
                <a:solidFill>
                  <a:schemeClr val="tx1"/>
                </a:solidFill>
                <a:latin typeface="Bosch Office Sans" pitchFamily="2" charset="0"/>
                <a:cs typeface="Arial" pitchFamily="34" charset="0"/>
              </a:defRPr>
            </a:lvl5pPr>
            <a:lvl6pPr marL="932180" indent="-184150" algn="l" rtl="0" eaLnBrk="1" fontAlgn="base" hangingPunct="1">
              <a:lnSpc>
                <a:spcPct val="103000"/>
              </a:lnSpc>
              <a:spcBef>
                <a:spcPts val="500"/>
              </a:spcBef>
              <a:spcAft>
                <a:spcPct val="0"/>
              </a:spcAft>
              <a:buClrTx/>
              <a:buSzPct val="100000"/>
              <a:buFontTx/>
              <a:buChar char="‒"/>
              <a:defRPr sz="1300" b="0" i="0" u="none">
                <a:solidFill>
                  <a:schemeClr val="tx1"/>
                </a:solidFill>
                <a:latin typeface="Bosch Office Sans" pitchFamily="2" charset="0"/>
                <a:cs typeface="Arial" pitchFamily="34" charset="0"/>
              </a:defRPr>
            </a:lvl6pPr>
            <a:lvl7pPr marL="932180" indent="-184150" algn="l" rtl="0" eaLnBrk="1" fontAlgn="base" hangingPunct="1">
              <a:lnSpc>
                <a:spcPct val="103000"/>
              </a:lnSpc>
              <a:spcBef>
                <a:spcPts val="500"/>
              </a:spcBef>
              <a:spcAft>
                <a:spcPct val="0"/>
              </a:spcAft>
              <a:buClrTx/>
              <a:buSzPct val="100000"/>
              <a:buFontTx/>
              <a:buChar char="‒"/>
              <a:defRPr sz="1300" b="0" i="0" u="none">
                <a:solidFill>
                  <a:schemeClr val="tx1"/>
                </a:solidFill>
                <a:latin typeface="Bosch Office Sans" pitchFamily="2" charset="0"/>
                <a:cs typeface="Arial" pitchFamily="34" charset="0"/>
              </a:defRPr>
            </a:lvl7pPr>
            <a:lvl8pPr marL="932180" indent="-184150" algn="l" rtl="0" eaLnBrk="1" fontAlgn="base" hangingPunct="1">
              <a:lnSpc>
                <a:spcPct val="103000"/>
              </a:lnSpc>
              <a:spcBef>
                <a:spcPts val="500"/>
              </a:spcBef>
              <a:spcAft>
                <a:spcPct val="0"/>
              </a:spcAft>
              <a:buClrTx/>
              <a:buSzPct val="100000"/>
              <a:buFontTx/>
              <a:buChar char="‒"/>
              <a:defRPr sz="1300" b="0" i="0" u="none">
                <a:solidFill>
                  <a:schemeClr val="tx1"/>
                </a:solidFill>
                <a:latin typeface="Bosch Office Sans" pitchFamily="2" charset="0"/>
                <a:cs typeface="Arial" pitchFamily="34" charset="0"/>
              </a:defRPr>
            </a:lvl8pPr>
            <a:lvl9pPr marL="932180" indent="-184150" algn="l" rtl="0" eaLnBrk="1" fontAlgn="base" hangingPunct="1">
              <a:lnSpc>
                <a:spcPct val="103000"/>
              </a:lnSpc>
              <a:spcBef>
                <a:spcPts val="500"/>
              </a:spcBef>
              <a:spcAft>
                <a:spcPct val="0"/>
              </a:spcAft>
              <a:buClrTx/>
              <a:buSzPct val="100000"/>
              <a:buFontTx/>
              <a:buChar char="‒"/>
              <a:defRPr sz="1300" b="0" i="0" u="none">
                <a:solidFill>
                  <a:schemeClr val="tx1"/>
                </a:solidFill>
                <a:latin typeface="Bosch Office Sans" pitchFamily="2" charset="0"/>
                <a:cs typeface="Arial" pitchFamily="34" charset="0"/>
              </a:defRPr>
            </a:lvl9pPr>
          </a:lstStyle>
          <a:p>
            <a:pPr>
              <a:spcAft>
                <a:spcPts val="0"/>
              </a:spcAft>
            </a:pPr>
            <a:r>
              <a:rPr lang="en-US" kern="0" dirty="0" smtClean="0"/>
              <a:t>Introduces </a:t>
            </a:r>
            <a:r>
              <a:rPr lang="en-US" b="1" kern="0" dirty="0" smtClean="0">
                <a:solidFill>
                  <a:schemeClr val="accent4"/>
                </a:solidFill>
              </a:rPr>
              <a:t>(sub-)systems </a:t>
            </a:r>
            <a:r>
              <a:rPr lang="en-US" dirty="0"/>
              <a:t>hierarchy </a:t>
            </a:r>
            <a:r>
              <a:rPr lang="en-US" kern="0" dirty="0" smtClean="0"/>
              <a:t>to ROS 2</a:t>
            </a:r>
          </a:p>
          <a:p>
            <a:pPr>
              <a:spcAft>
                <a:spcPts val="0"/>
              </a:spcAft>
            </a:pPr>
            <a:endParaRPr lang="en-US" kern="0" dirty="0" smtClean="0"/>
          </a:p>
          <a:p>
            <a:pPr>
              <a:spcAft>
                <a:spcPts val="0"/>
              </a:spcAft>
            </a:pPr>
            <a:r>
              <a:rPr lang="en-US" kern="0" dirty="0" smtClean="0"/>
              <a:t>Abstraction for hierarchical configuration,</a:t>
            </a:r>
            <a:br>
              <a:rPr lang="en-US" kern="0" dirty="0" smtClean="0"/>
            </a:br>
            <a:r>
              <a:rPr lang="en-US" kern="0" dirty="0" smtClean="0"/>
              <a:t>called </a:t>
            </a:r>
            <a:r>
              <a:rPr lang="en-US" b="1" kern="0" dirty="0" smtClean="0">
                <a:solidFill>
                  <a:schemeClr val="accent4"/>
                </a:solidFill>
              </a:rPr>
              <a:t>system modes</a:t>
            </a:r>
          </a:p>
          <a:p>
            <a:pPr>
              <a:spcAft>
                <a:spcPts val="0"/>
              </a:spcAft>
            </a:pPr>
            <a:endParaRPr lang="en-US" kern="0" dirty="0" smtClean="0"/>
          </a:p>
          <a:p>
            <a:pPr>
              <a:spcAft>
                <a:spcPts val="0"/>
              </a:spcAft>
            </a:pPr>
            <a:r>
              <a:rPr lang="en-US" b="1" kern="0" dirty="0" smtClean="0">
                <a:solidFill>
                  <a:schemeClr val="accent4"/>
                </a:solidFill>
              </a:rPr>
              <a:t>Mode manager</a:t>
            </a:r>
            <a:r>
              <a:rPr lang="en-US" kern="0" dirty="0" smtClean="0"/>
              <a:t> manages consistent, system-wide configuration</a:t>
            </a:r>
            <a:br>
              <a:rPr lang="en-US" kern="0" dirty="0" smtClean="0"/>
            </a:br>
            <a:endParaRPr lang="en-US" kern="0" dirty="0" smtClean="0"/>
          </a:p>
          <a:p>
            <a:pPr>
              <a:spcAft>
                <a:spcPts val="0"/>
              </a:spcAft>
            </a:pPr>
            <a:r>
              <a:rPr lang="en-US" dirty="0"/>
              <a:t>See </a:t>
            </a:r>
            <a:r>
              <a:rPr lang="en-US" b="1" dirty="0" smtClean="0">
                <a:solidFill>
                  <a:schemeClr val="accent4"/>
                </a:solidFill>
              </a:rPr>
              <a:t>microros.github.io/</a:t>
            </a:r>
            <a:r>
              <a:rPr lang="en-US" b="1" dirty="0" err="1" smtClean="0">
                <a:solidFill>
                  <a:schemeClr val="accent4"/>
                </a:solidFill>
              </a:rPr>
              <a:t>system_modes</a:t>
            </a:r>
            <a:r>
              <a:rPr lang="en-US" b="1" dirty="0" smtClean="0">
                <a:solidFill>
                  <a:schemeClr val="accent4"/>
                </a:solidFill>
              </a:rPr>
              <a:t>/</a:t>
            </a:r>
            <a:endParaRPr lang="en-US" kern="0" dirty="0" smtClean="0"/>
          </a:p>
          <a:p>
            <a:pPr>
              <a:spcAft>
                <a:spcPts val="0"/>
              </a:spcAft>
            </a:pPr>
            <a:endParaRPr lang="en-US" kern="0" dirty="0" smtClean="0"/>
          </a:p>
        </p:txBody>
      </p:sp>
      <p:grpSp>
        <p:nvGrpSpPr>
          <p:cNvPr id="12" name="Gruppieren 209"/>
          <p:cNvGrpSpPr/>
          <p:nvPr/>
        </p:nvGrpSpPr>
        <p:grpSpPr>
          <a:xfrm>
            <a:off x="6119447" y="1259756"/>
            <a:ext cx="4757895" cy="4261132"/>
            <a:chOff x="5036457" y="112122"/>
            <a:chExt cx="5871029" cy="5258046"/>
          </a:xfrm>
        </p:grpSpPr>
        <p:grpSp>
          <p:nvGrpSpPr>
            <p:cNvPr id="13" name="Group 351"/>
            <p:cNvGrpSpPr/>
            <p:nvPr/>
          </p:nvGrpSpPr>
          <p:grpSpPr>
            <a:xfrm>
              <a:off x="6305507" y="1228307"/>
              <a:ext cx="4580084" cy="443570"/>
              <a:chOff x="6305507" y="1228307"/>
              <a:chExt cx="4580084" cy="443570"/>
            </a:xfrm>
          </p:grpSpPr>
          <p:cxnSp>
            <p:nvCxnSpPr>
              <p:cNvPr id="204" name="Straight Connector 293"/>
              <p:cNvCxnSpPr/>
              <p:nvPr>
                <p:custDataLst>
                  <p:tags r:id="rId177"/>
                </p:custDataLst>
              </p:nvPr>
            </p:nvCxnSpPr>
            <p:spPr>
              <a:xfrm flipV="1">
                <a:off x="6332659" y="1556786"/>
                <a:ext cx="4473227" cy="1349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" name="Group 339"/>
              <p:cNvGrpSpPr/>
              <p:nvPr/>
            </p:nvGrpSpPr>
            <p:grpSpPr>
              <a:xfrm>
                <a:off x="6305507" y="1253451"/>
                <a:ext cx="873304" cy="418426"/>
                <a:chOff x="6958647" y="1202652"/>
                <a:chExt cx="873304" cy="418426"/>
              </a:xfrm>
            </p:grpSpPr>
            <p:sp>
              <p:nvSpPr>
                <p:cNvPr id="208" name="TextBox 295"/>
                <p:cNvSpPr txBox="1"/>
                <p:nvPr>
                  <p:custDataLst>
                    <p:tags r:id="rId180"/>
                  </p:custDataLst>
                </p:nvPr>
              </p:nvSpPr>
              <p:spPr>
                <a:xfrm>
                  <a:off x="6966263" y="1202652"/>
                  <a:ext cx="865688" cy="2551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252000" indent="-252000">
                    <a:lnSpc>
                      <a:spcPts val="2300"/>
                    </a:lnSpc>
                    <a:spcBef>
                      <a:spcPts val="500"/>
                    </a:spcBef>
                    <a:buFontTx/>
                    <a:buNone/>
                  </a:pPr>
                  <a:r>
                    <a:rPr lang="en-US" sz="900" dirty="0" smtClean="0">
                      <a:solidFill>
                        <a:schemeClr val="accent4"/>
                      </a:solidFill>
                    </a:rPr>
                    <a:t>inference</a:t>
                  </a:r>
                  <a:endParaRPr lang="en-US" sz="1050" dirty="0" smtClean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209" name="TextBox 294"/>
                <p:cNvSpPr txBox="1"/>
                <p:nvPr>
                  <p:custDataLst>
                    <p:tags r:id="rId181"/>
                  </p:custDataLst>
                </p:nvPr>
              </p:nvSpPr>
              <p:spPr>
                <a:xfrm>
                  <a:off x="6958647" y="1420660"/>
                  <a:ext cx="865689" cy="2004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noAutofit/>
                </a:bodyPr>
                <a:lstStyle/>
                <a:p>
                  <a:pPr marL="252000" indent="-252000">
                    <a:lnSpc>
                      <a:spcPts val="2300"/>
                    </a:lnSpc>
                    <a:spcBef>
                      <a:spcPts val="500"/>
                    </a:spcBef>
                    <a:buFontTx/>
                    <a:buNone/>
                  </a:pPr>
                  <a:r>
                    <a:rPr lang="en-US" sz="900" dirty="0" smtClean="0"/>
                    <a:t>observation</a:t>
                  </a:r>
                  <a:endParaRPr lang="en-US" sz="1050" dirty="0" smtClean="0"/>
                </a:p>
              </p:txBody>
            </p:sp>
          </p:grpSp>
          <p:sp>
            <p:nvSpPr>
              <p:cNvPr id="206" name="TextBox 347"/>
              <p:cNvSpPr txBox="1"/>
              <p:nvPr>
                <p:custDataLst>
                  <p:tags r:id="rId178"/>
                </p:custDataLst>
              </p:nvPr>
            </p:nvSpPr>
            <p:spPr>
              <a:xfrm>
                <a:off x="10410289" y="1474678"/>
                <a:ext cx="434187" cy="18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52000" indent="-252000">
                  <a:lnSpc>
                    <a:spcPts val="2300"/>
                  </a:lnSpc>
                  <a:spcBef>
                    <a:spcPts val="500"/>
                  </a:spcBef>
                  <a:buFontTx/>
                  <a:buNone/>
                </a:pPr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nodes</a:t>
                </a:r>
                <a:endParaRPr 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7" name="TextBox 348"/>
              <p:cNvSpPr txBox="1"/>
              <p:nvPr>
                <p:custDataLst>
                  <p:tags r:id="rId179"/>
                </p:custDataLst>
              </p:nvPr>
            </p:nvSpPr>
            <p:spPr>
              <a:xfrm>
                <a:off x="9718015" y="1228307"/>
                <a:ext cx="1167576" cy="185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52000" indent="-252000" algn="r">
                  <a:lnSpc>
                    <a:spcPts val="2300"/>
                  </a:lnSpc>
                  <a:spcBef>
                    <a:spcPts val="500"/>
                  </a:spcBef>
                  <a:buFontTx/>
                  <a:buNone/>
                </a:pPr>
                <a:r>
                  <a:rPr lang="en-US" sz="105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(sub-)</a:t>
                </a:r>
                <a:r>
                  <a:rPr 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systems</a:t>
                </a:r>
                <a:endParaRPr lang="en-US" sz="105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grpSp>
          <p:nvGrpSpPr>
            <p:cNvPr id="14" name="Group 368"/>
            <p:cNvGrpSpPr/>
            <p:nvPr/>
          </p:nvGrpSpPr>
          <p:grpSpPr>
            <a:xfrm>
              <a:off x="6234222" y="112122"/>
              <a:ext cx="4673264" cy="2205186"/>
              <a:chOff x="6234222" y="112122"/>
              <a:chExt cx="4673264" cy="2205186"/>
            </a:xfrm>
            <a:noFill/>
          </p:grpSpPr>
          <p:sp>
            <p:nvSpPr>
              <p:cNvPr id="202" name="Rectangle 73"/>
              <p:cNvSpPr/>
              <p:nvPr>
                <p:custDataLst>
                  <p:tags r:id="rId175"/>
                </p:custDataLst>
              </p:nvPr>
            </p:nvSpPr>
            <p:spPr>
              <a:xfrm>
                <a:off x="6234222" y="112122"/>
                <a:ext cx="4673264" cy="2205186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TextBox 74"/>
              <p:cNvSpPr txBox="1"/>
              <p:nvPr>
                <p:custDataLst>
                  <p:tags r:id="rId176"/>
                </p:custDataLst>
              </p:nvPr>
            </p:nvSpPr>
            <p:spPr>
              <a:xfrm>
                <a:off x="6272098" y="141871"/>
                <a:ext cx="3819662" cy="2118693"/>
              </a:xfrm>
              <a:prstGeom prst="rect">
                <a:avLst/>
              </a:prstGeom>
              <a:grpFill/>
              <a:ln>
                <a:noFill/>
                <a:prstDash val="solid"/>
              </a:ln>
            </p:spPr>
            <p:txBody>
              <a:bodyPr wrap="none" lIns="0" tIns="0" rIns="0" bIns="0" rtlCol="0">
                <a:noAutofit/>
              </a:bodyPr>
              <a:lstStyle/>
              <a:p>
                <a:pPr marL="252000" indent="-252000" algn="ctr">
                  <a:spcBef>
                    <a:spcPts val="500"/>
                  </a:spcBef>
                  <a:buFontTx/>
                  <a:buNone/>
                </a:pPr>
                <a:r>
                  <a:rPr lang="en-US" sz="1200" dirty="0" smtClean="0"/>
                  <a:t>Mode Manager</a:t>
                </a:r>
              </a:p>
            </p:txBody>
          </p:sp>
        </p:grpSp>
        <p:grpSp>
          <p:nvGrpSpPr>
            <p:cNvPr id="15" name="Group 254"/>
            <p:cNvGrpSpPr/>
            <p:nvPr/>
          </p:nvGrpSpPr>
          <p:grpSpPr>
            <a:xfrm>
              <a:off x="6255633" y="375289"/>
              <a:ext cx="1171875" cy="809304"/>
              <a:chOff x="-14323" y="1970695"/>
              <a:chExt cx="4717467" cy="3382227"/>
            </a:xfrm>
          </p:grpSpPr>
          <p:sp>
            <p:nvSpPr>
              <p:cNvPr id="200" name="Folded Corner 255"/>
              <p:cNvSpPr/>
              <p:nvPr>
                <p:custDataLst>
                  <p:tags r:id="rId173"/>
                </p:custDataLst>
              </p:nvPr>
            </p:nvSpPr>
            <p:spPr>
              <a:xfrm>
                <a:off x="381418" y="2235200"/>
                <a:ext cx="4321726" cy="3117722"/>
              </a:xfrm>
              <a:prstGeom prst="foldedCorner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TextBox 256"/>
              <p:cNvSpPr txBox="1"/>
              <p:nvPr>
                <p:custDataLst>
                  <p:tags r:id="rId174"/>
                </p:custDataLst>
              </p:nvPr>
            </p:nvSpPr>
            <p:spPr>
              <a:xfrm>
                <a:off x="-14323" y="1970695"/>
                <a:ext cx="4198694" cy="11540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52000" indent="-252000" algn="r">
                  <a:lnSpc>
                    <a:spcPts val="2300"/>
                  </a:lnSpc>
                  <a:spcBef>
                    <a:spcPts val="500"/>
                  </a:spcBef>
                  <a:buFontTx/>
                  <a:buNone/>
                </a:pPr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model file</a:t>
                </a:r>
              </a:p>
              <a:p>
                <a:pPr marL="252000" indent="-252000" algn="r">
                  <a:lnSpc>
                    <a:spcPts val="2300"/>
                  </a:lnSpc>
                  <a:spcBef>
                    <a:spcPts val="500"/>
                  </a:spcBef>
                  <a:buFontTx/>
                  <a:buNone/>
                </a:pPr>
                <a:r>
                  <a:rPr lang="en-US" sz="9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.</a:t>
                </a:r>
                <a:r>
                  <a:rPr lang="en-US" sz="90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yaml</a:t>
                </a:r>
                <a:endParaRPr 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p:grpSp>
        <p:grpSp>
          <p:nvGrpSpPr>
            <p:cNvPr id="16" name="Group 338"/>
            <p:cNvGrpSpPr/>
            <p:nvPr/>
          </p:nvGrpSpPr>
          <p:grpSpPr>
            <a:xfrm>
              <a:off x="7073437" y="229930"/>
              <a:ext cx="2938775" cy="1932705"/>
              <a:chOff x="7690292" y="179131"/>
              <a:chExt cx="2938775" cy="1932705"/>
            </a:xfrm>
          </p:grpSpPr>
          <p:grpSp>
            <p:nvGrpSpPr>
              <p:cNvPr id="118" name="Group 181"/>
              <p:cNvGrpSpPr/>
              <p:nvPr/>
            </p:nvGrpSpPr>
            <p:grpSpPr>
              <a:xfrm>
                <a:off x="7690292" y="1609254"/>
                <a:ext cx="647072" cy="502582"/>
                <a:chOff x="5870350" y="1115155"/>
                <a:chExt cx="1042236" cy="809506"/>
              </a:xfrm>
            </p:grpSpPr>
            <p:sp>
              <p:nvSpPr>
                <p:cNvPr id="189" name="Rechteck 14_00000"/>
                <p:cNvSpPr/>
                <p:nvPr>
                  <p:custDataLst>
                    <p:tags r:id="rId162"/>
                  </p:custDataLst>
                </p:nvPr>
              </p:nvSpPr>
              <p:spPr>
                <a:xfrm>
                  <a:off x="5870350" y="1115155"/>
                  <a:ext cx="1042236" cy="8095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0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90" name="Oval 170"/>
                <p:cNvSpPr/>
                <p:nvPr>
                  <p:custDataLst>
                    <p:tags r:id="rId163"/>
                  </p:custDataLst>
                </p:nvPr>
              </p:nvSpPr>
              <p:spPr>
                <a:xfrm>
                  <a:off x="6182011" y="1389915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Oval 171"/>
                <p:cNvSpPr/>
                <p:nvPr>
                  <p:custDataLst>
                    <p:tags r:id="rId164"/>
                  </p:custDataLst>
                </p:nvPr>
              </p:nvSpPr>
              <p:spPr>
                <a:xfrm>
                  <a:off x="6516853" y="11557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Oval 172"/>
                <p:cNvSpPr/>
                <p:nvPr>
                  <p:custDataLst>
                    <p:tags r:id="rId165"/>
                  </p:custDataLst>
                </p:nvPr>
              </p:nvSpPr>
              <p:spPr>
                <a:xfrm>
                  <a:off x="5924807" y="1647907"/>
                  <a:ext cx="201433" cy="201433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3" name="Straight Connector 173"/>
                <p:cNvCxnSpPr>
                  <a:stCxn id="190" idx="0"/>
                  <a:endCxn id="191" idx="2"/>
                </p:cNvCxnSpPr>
                <p:nvPr>
                  <p:custDataLst>
                    <p:tags r:id="rId166"/>
                  </p:custDataLst>
                </p:nvPr>
              </p:nvCxnSpPr>
              <p:spPr>
                <a:xfrm flipV="1">
                  <a:off x="6282728" y="1256457"/>
                  <a:ext cx="234125" cy="133458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4" name="Oval 174"/>
                <p:cNvSpPr/>
                <p:nvPr>
                  <p:custDataLst>
                    <p:tags r:id="rId167"/>
                  </p:custDataLst>
                </p:nvPr>
              </p:nvSpPr>
              <p:spPr>
                <a:xfrm>
                  <a:off x="6182012" y="16860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Oval 175"/>
                <p:cNvSpPr/>
                <p:nvPr>
                  <p:custDataLst>
                    <p:tags r:id="rId168"/>
                  </p:custDataLst>
                </p:nvPr>
              </p:nvSpPr>
              <p:spPr>
                <a:xfrm>
                  <a:off x="6438725" y="1644652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6" name="Straight Connector 176"/>
                <p:cNvCxnSpPr>
                  <a:stCxn id="190" idx="6"/>
                  <a:endCxn id="191" idx="4"/>
                </p:cNvCxnSpPr>
                <p:nvPr>
                  <p:custDataLst>
                    <p:tags r:id="rId169"/>
                  </p:custDataLst>
                </p:nvPr>
              </p:nvCxnSpPr>
              <p:spPr>
                <a:xfrm flipV="1">
                  <a:off x="6383444" y="1357173"/>
                  <a:ext cx="234126" cy="133459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77"/>
                <p:cNvCxnSpPr>
                  <a:stCxn id="192" idx="7"/>
                  <a:endCxn id="190" idx="3"/>
                </p:cNvCxnSpPr>
                <p:nvPr>
                  <p:custDataLst>
                    <p:tags r:id="rId170"/>
                  </p:custDataLst>
                </p:nvPr>
              </p:nvCxnSpPr>
              <p:spPr>
                <a:xfrm flipV="1">
                  <a:off x="6096741" y="1561849"/>
                  <a:ext cx="114769" cy="11555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78"/>
                <p:cNvCxnSpPr>
                  <a:stCxn id="194" idx="0"/>
                  <a:endCxn id="190" idx="4"/>
                </p:cNvCxnSpPr>
                <p:nvPr>
                  <p:custDataLst>
                    <p:tags r:id="rId171"/>
                  </p:custDataLst>
                </p:nvPr>
              </p:nvCxnSpPr>
              <p:spPr>
                <a:xfrm flipH="1" flipV="1">
                  <a:off x="6282728" y="1591348"/>
                  <a:ext cx="1" cy="9469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79"/>
                <p:cNvCxnSpPr>
                  <a:stCxn id="195" idx="1"/>
                  <a:endCxn id="190" idx="5"/>
                </p:cNvCxnSpPr>
                <p:nvPr>
                  <p:custDataLst>
                    <p:tags r:id="rId172"/>
                  </p:custDataLst>
                </p:nvPr>
              </p:nvCxnSpPr>
              <p:spPr>
                <a:xfrm flipH="1" flipV="1">
                  <a:off x="6353945" y="1561849"/>
                  <a:ext cx="114279" cy="11230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9" name="Group 182"/>
              <p:cNvGrpSpPr/>
              <p:nvPr/>
            </p:nvGrpSpPr>
            <p:grpSpPr>
              <a:xfrm>
                <a:off x="8462573" y="1606652"/>
                <a:ext cx="647072" cy="502582"/>
                <a:chOff x="5870350" y="1115155"/>
                <a:chExt cx="1042236" cy="809506"/>
              </a:xfrm>
            </p:grpSpPr>
            <p:sp>
              <p:nvSpPr>
                <p:cNvPr id="180" name="Rechteck 14_000000"/>
                <p:cNvSpPr/>
                <p:nvPr>
                  <p:custDataLst>
                    <p:tags r:id="rId153"/>
                  </p:custDataLst>
                </p:nvPr>
              </p:nvSpPr>
              <p:spPr>
                <a:xfrm>
                  <a:off x="5870350" y="1115155"/>
                  <a:ext cx="1042236" cy="8095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0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81" name="Oval 184"/>
                <p:cNvSpPr/>
                <p:nvPr>
                  <p:custDataLst>
                    <p:tags r:id="rId154"/>
                  </p:custDataLst>
                </p:nvPr>
              </p:nvSpPr>
              <p:spPr>
                <a:xfrm>
                  <a:off x="6182011" y="1389915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Oval 185"/>
                <p:cNvSpPr/>
                <p:nvPr>
                  <p:custDataLst>
                    <p:tags r:id="rId155"/>
                  </p:custDataLst>
                </p:nvPr>
              </p:nvSpPr>
              <p:spPr>
                <a:xfrm>
                  <a:off x="6516853" y="11557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Oval 186"/>
                <p:cNvSpPr/>
                <p:nvPr>
                  <p:custDataLst>
                    <p:tags r:id="rId156"/>
                  </p:custDataLst>
                </p:nvPr>
              </p:nvSpPr>
              <p:spPr>
                <a:xfrm>
                  <a:off x="5924807" y="1647907"/>
                  <a:ext cx="201433" cy="201433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4" name="Straight Connector 187"/>
                <p:cNvCxnSpPr>
                  <a:stCxn id="181" idx="0"/>
                  <a:endCxn id="182" idx="2"/>
                </p:cNvCxnSpPr>
                <p:nvPr>
                  <p:custDataLst>
                    <p:tags r:id="rId157"/>
                  </p:custDataLst>
                </p:nvPr>
              </p:nvCxnSpPr>
              <p:spPr>
                <a:xfrm flipV="1">
                  <a:off x="6282728" y="1256457"/>
                  <a:ext cx="234125" cy="133458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5" name="Oval 188"/>
                <p:cNvSpPr/>
                <p:nvPr>
                  <p:custDataLst>
                    <p:tags r:id="rId158"/>
                  </p:custDataLst>
                </p:nvPr>
              </p:nvSpPr>
              <p:spPr>
                <a:xfrm>
                  <a:off x="6182012" y="16860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6" name="Straight Connector 190"/>
                <p:cNvCxnSpPr>
                  <a:stCxn id="181" idx="6"/>
                  <a:endCxn id="182" idx="4"/>
                </p:cNvCxnSpPr>
                <p:nvPr>
                  <p:custDataLst>
                    <p:tags r:id="rId159"/>
                  </p:custDataLst>
                </p:nvPr>
              </p:nvCxnSpPr>
              <p:spPr>
                <a:xfrm flipV="1">
                  <a:off x="6383444" y="1357173"/>
                  <a:ext cx="234126" cy="133459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91"/>
                <p:cNvCxnSpPr>
                  <a:stCxn id="183" idx="7"/>
                  <a:endCxn id="181" idx="3"/>
                </p:cNvCxnSpPr>
                <p:nvPr>
                  <p:custDataLst>
                    <p:tags r:id="rId160"/>
                  </p:custDataLst>
                </p:nvPr>
              </p:nvCxnSpPr>
              <p:spPr>
                <a:xfrm flipV="1">
                  <a:off x="6096741" y="1561849"/>
                  <a:ext cx="114769" cy="11555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92"/>
                <p:cNvCxnSpPr>
                  <a:stCxn id="185" idx="0"/>
                  <a:endCxn id="181" idx="4"/>
                </p:cNvCxnSpPr>
                <p:nvPr>
                  <p:custDataLst>
                    <p:tags r:id="rId161"/>
                  </p:custDataLst>
                </p:nvPr>
              </p:nvCxnSpPr>
              <p:spPr>
                <a:xfrm flipH="1" flipV="1">
                  <a:off x="6282728" y="1591348"/>
                  <a:ext cx="1" cy="9469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0" name="Group 194"/>
              <p:cNvGrpSpPr/>
              <p:nvPr/>
            </p:nvGrpSpPr>
            <p:grpSpPr>
              <a:xfrm>
                <a:off x="9220073" y="1604329"/>
                <a:ext cx="647072" cy="502582"/>
                <a:chOff x="5870350" y="1115155"/>
                <a:chExt cx="1042236" cy="809506"/>
              </a:xfrm>
            </p:grpSpPr>
            <p:sp>
              <p:nvSpPr>
                <p:cNvPr id="169" name="Rechteck 14_0000000"/>
                <p:cNvSpPr/>
                <p:nvPr>
                  <p:custDataLst>
                    <p:tags r:id="rId142"/>
                  </p:custDataLst>
                </p:nvPr>
              </p:nvSpPr>
              <p:spPr>
                <a:xfrm>
                  <a:off x="5870350" y="1115155"/>
                  <a:ext cx="1042236" cy="8095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0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70" name="Oval 196"/>
                <p:cNvSpPr/>
                <p:nvPr>
                  <p:custDataLst>
                    <p:tags r:id="rId143"/>
                  </p:custDataLst>
                </p:nvPr>
              </p:nvSpPr>
              <p:spPr>
                <a:xfrm>
                  <a:off x="6182011" y="1389915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Oval 197"/>
                <p:cNvSpPr/>
                <p:nvPr>
                  <p:custDataLst>
                    <p:tags r:id="rId144"/>
                  </p:custDataLst>
                </p:nvPr>
              </p:nvSpPr>
              <p:spPr>
                <a:xfrm>
                  <a:off x="6516853" y="11557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72" name="Oval 198"/>
                <p:cNvSpPr/>
                <p:nvPr>
                  <p:custDataLst>
                    <p:tags r:id="rId145"/>
                  </p:custDataLst>
                </p:nvPr>
              </p:nvSpPr>
              <p:spPr>
                <a:xfrm>
                  <a:off x="5924807" y="1647907"/>
                  <a:ext cx="201433" cy="201433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3" name="Straight Connector 199"/>
                <p:cNvCxnSpPr>
                  <a:stCxn id="170" idx="0"/>
                  <a:endCxn id="171" idx="2"/>
                </p:cNvCxnSpPr>
                <p:nvPr>
                  <p:custDataLst>
                    <p:tags r:id="rId146"/>
                  </p:custDataLst>
                </p:nvPr>
              </p:nvCxnSpPr>
              <p:spPr>
                <a:xfrm flipV="1">
                  <a:off x="6282728" y="1256457"/>
                  <a:ext cx="234125" cy="133458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Oval 200"/>
                <p:cNvSpPr/>
                <p:nvPr>
                  <p:custDataLst>
                    <p:tags r:id="rId147"/>
                  </p:custDataLst>
                </p:nvPr>
              </p:nvSpPr>
              <p:spPr>
                <a:xfrm>
                  <a:off x="6182012" y="16860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Oval 201"/>
                <p:cNvSpPr/>
                <p:nvPr>
                  <p:custDataLst>
                    <p:tags r:id="rId148"/>
                  </p:custDataLst>
                </p:nvPr>
              </p:nvSpPr>
              <p:spPr>
                <a:xfrm>
                  <a:off x="6438725" y="1644652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6" name="Straight Connector 202"/>
                <p:cNvCxnSpPr>
                  <a:stCxn id="170" idx="6"/>
                  <a:endCxn id="171" idx="4"/>
                </p:cNvCxnSpPr>
                <p:nvPr>
                  <p:custDataLst>
                    <p:tags r:id="rId149"/>
                  </p:custDataLst>
                </p:nvPr>
              </p:nvCxnSpPr>
              <p:spPr>
                <a:xfrm flipV="1">
                  <a:off x="6383444" y="1357173"/>
                  <a:ext cx="234126" cy="133459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203"/>
                <p:cNvCxnSpPr>
                  <a:stCxn id="172" idx="7"/>
                  <a:endCxn id="170" idx="3"/>
                </p:cNvCxnSpPr>
                <p:nvPr>
                  <p:custDataLst>
                    <p:tags r:id="rId150"/>
                  </p:custDataLst>
                </p:nvPr>
              </p:nvCxnSpPr>
              <p:spPr>
                <a:xfrm flipV="1">
                  <a:off x="6096741" y="1561849"/>
                  <a:ext cx="114769" cy="11555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204"/>
                <p:cNvCxnSpPr>
                  <a:stCxn id="174" idx="0"/>
                  <a:endCxn id="170" idx="4"/>
                </p:cNvCxnSpPr>
                <p:nvPr>
                  <p:custDataLst>
                    <p:tags r:id="rId151"/>
                  </p:custDataLst>
                </p:nvPr>
              </p:nvCxnSpPr>
              <p:spPr>
                <a:xfrm flipH="1" flipV="1">
                  <a:off x="6282728" y="1591348"/>
                  <a:ext cx="1" cy="9469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205"/>
                <p:cNvCxnSpPr>
                  <a:stCxn id="175" idx="1"/>
                  <a:endCxn id="170" idx="5"/>
                </p:cNvCxnSpPr>
                <p:nvPr>
                  <p:custDataLst>
                    <p:tags r:id="rId152"/>
                  </p:custDataLst>
                </p:nvPr>
              </p:nvCxnSpPr>
              <p:spPr>
                <a:xfrm flipH="1" flipV="1">
                  <a:off x="6353945" y="1561849"/>
                  <a:ext cx="114279" cy="11230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1" name="Group 206"/>
              <p:cNvGrpSpPr/>
              <p:nvPr/>
            </p:nvGrpSpPr>
            <p:grpSpPr>
              <a:xfrm>
                <a:off x="9981995" y="1604329"/>
                <a:ext cx="647072" cy="502582"/>
                <a:chOff x="5870350" y="1115155"/>
                <a:chExt cx="1042236" cy="809506"/>
              </a:xfrm>
            </p:grpSpPr>
            <p:sp>
              <p:nvSpPr>
                <p:cNvPr id="158" name="Rechteck 14_00000000"/>
                <p:cNvSpPr/>
                <p:nvPr>
                  <p:custDataLst>
                    <p:tags r:id="rId131"/>
                  </p:custDataLst>
                </p:nvPr>
              </p:nvSpPr>
              <p:spPr>
                <a:xfrm>
                  <a:off x="5870350" y="1115155"/>
                  <a:ext cx="1042236" cy="8095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0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59" name="Oval 208"/>
                <p:cNvSpPr/>
                <p:nvPr>
                  <p:custDataLst>
                    <p:tags r:id="rId132"/>
                  </p:custDataLst>
                </p:nvPr>
              </p:nvSpPr>
              <p:spPr>
                <a:xfrm>
                  <a:off x="6182011" y="1389915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Oval 209"/>
                <p:cNvSpPr/>
                <p:nvPr>
                  <p:custDataLst>
                    <p:tags r:id="rId133"/>
                  </p:custDataLst>
                </p:nvPr>
              </p:nvSpPr>
              <p:spPr>
                <a:xfrm>
                  <a:off x="6516853" y="11557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Oval 210"/>
                <p:cNvSpPr/>
                <p:nvPr>
                  <p:custDataLst>
                    <p:tags r:id="rId134"/>
                  </p:custDataLst>
                </p:nvPr>
              </p:nvSpPr>
              <p:spPr>
                <a:xfrm>
                  <a:off x="5924807" y="1647907"/>
                  <a:ext cx="201433" cy="201433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2" name="Straight Connector 211"/>
                <p:cNvCxnSpPr>
                  <a:stCxn id="159" idx="0"/>
                  <a:endCxn id="160" idx="2"/>
                </p:cNvCxnSpPr>
                <p:nvPr>
                  <p:custDataLst>
                    <p:tags r:id="rId135"/>
                  </p:custDataLst>
                </p:nvPr>
              </p:nvCxnSpPr>
              <p:spPr>
                <a:xfrm flipV="1">
                  <a:off x="6282728" y="1256457"/>
                  <a:ext cx="234125" cy="133458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3" name="Oval 212"/>
                <p:cNvSpPr/>
                <p:nvPr>
                  <p:custDataLst>
                    <p:tags r:id="rId136"/>
                  </p:custDataLst>
                </p:nvPr>
              </p:nvSpPr>
              <p:spPr>
                <a:xfrm>
                  <a:off x="6182012" y="16860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Oval 213"/>
                <p:cNvSpPr/>
                <p:nvPr>
                  <p:custDataLst>
                    <p:tags r:id="rId137"/>
                  </p:custDataLst>
                </p:nvPr>
              </p:nvSpPr>
              <p:spPr>
                <a:xfrm>
                  <a:off x="6438725" y="1644652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5" name="Straight Connector 214"/>
                <p:cNvCxnSpPr>
                  <a:stCxn id="159" idx="6"/>
                  <a:endCxn id="160" idx="4"/>
                </p:cNvCxnSpPr>
                <p:nvPr>
                  <p:custDataLst>
                    <p:tags r:id="rId138"/>
                  </p:custDataLst>
                </p:nvPr>
              </p:nvCxnSpPr>
              <p:spPr>
                <a:xfrm flipV="1">
                  <a:off x="6383444" y="1357173"/>
                  <a:ext cx="234126" cy="133459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215"/>
                <p:cNvCxnSpPr>
                  <a:stCxn id="161" idx="7"/>
                  <a:endCxn id="159" idx="3"/>
                </p:cNvCxnSpPr>
                <p:nvPr>
                  <p:custDataLst>
                    <p:tags r:id="rId139"/>
                  </p:custDataLst>
                </p:nvPr>
              </p:nvCxnSpPr>
              <p:spPr>
                <a:xfrm flipV="1">
                  <a:off x="6096741" y="1561849"/>
                  <a:ext cx="114769" cy="11555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216"/>
                <p:cNvCxnSpPr>
                  <a:stCxn id="163" idx="0"/>
                  <a:endCxn id="159" idx="4"/>
                </p:cNvCxnSpPr>
                <p:nvPr>
                  <p:custDataLst>
                    <p:tags r:id="rId140"/>
                  </p:custDataLst>
                </p:nvPr>
              </p:nvCxnSpPr>
              <p:spPr>
                <a:xfrm flipH="1" flipV="1">
                  <a:off x="6282728" y="1591348"/>
                  <a:ext cx="1" cy="9469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217"/>
                <p:cNvCxnSpPr>
                  <a:stCxn id="164" idx="1"/>
                  <a:endCxn id="159" idx="5"/>
                </p:cNvCxnSpPr>
                <p:nvPr>
                  <p:custDataLst>
                    <p:tags r:id="rId141"/>
                  </p:custDataLst>
                </p:nvPr>
              </p:nvCxnSpPr>
              <p:spPr>
                <a:xfrm flipH="1" flipV="1">
                  <a:off x="6353945" y="1561849"/>
                  <a:ext cx="114279" cy="11230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2" name="Group 218"/>
              <p:cNvGrpSpPr/>
              <p:nvPr/>
            </p:nvGrpSpPr>
            <p:grpSpPr>
              <a:xfrm>
                <a:off x="8870130" y="866550"/>
                <a:ext cx="647072" cy="502582"/>
                <a:chOff x="5870350" y="1115155"/>
                <a:chExt cx="1042236" cy="809506"/>
              </a:xfrm>
            </p:grpSpPr>
            <p:sp>
              <p:nvSpPr>
                <p:cNvPr id="147" name="Rechteck 14_000000000"/>
                <p:cNvSpPr/>
                <p:nvPr>
                  <p:custDataLst>
                    <p:tags r:id="rId120"/>
                  </p:custDataLst>
                </p:nvPr>
              </p:nvSpPr>
              <p:spPr>
                <a:xfrm>
                  <a:off x="5870350" y="1115155"/>
                  <a:ext cx="1042236" cy="8095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0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48" name="Oval 220"/>
                <p:cNvSpPr/>
                <p:nvPr>
                  <p:custDataLst>
                    <p:tags r:id="rId121"/>
                  </p:custDataLst>
                </p:nvPr>
              </p:nvSpPr>
              <p:spPr>
                <a:xfrm>
                  <a:off x="6182011" y="1389915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Oval 221"/>
                <p:cNvSpPr/>
                <p:nvPr>
                  <p:custDataLst>
                    <p:tags r:id="rId122"/>
                  </p:custDataLst>
                </p:nvPr>
              </p:nvSpPr>
              <p:spPr>
                <a:xfrm>
                  <a:off x="6516853" y="11557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Oval 222"/>
                <p:cNvSpPr/>
                <p:nvPr>
                  <p:custDataLst>
                    <p:tags r:id="rId123"/>
                  </p:custDataLst>
                </p:nvPr>
              </p:nvSpPr>
              <p:spPr>
                <a:xfrm>
                  <a:off x="5924807" y="1647907"/>
                  <a:ext cx="201433" cy="201433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1" name="Straight Connector 223"/>
                <p:cNvCxnSpPr>
                  <a:stCxn id="148" idx="0"/>
                  <a:endCxn id="149" idx="2"/>
                </p:cNvCxnSpPr>
                <p:nvPr>
                  <p:custDataLst>
                    <p:tags r:id="rId124"/>
                  </p:custDataLst>
                </p:nvPr>
              </p:nvCxnSpPr>
              <p:spPr>
                <a:xfrm flipV="1">
                  <a:off x="6282728" y="1256457"/>
                  <a:ext cx="234125" cy="133458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2" name="Oval 224"/>
                <p:cNvSpPr/>
                <p:nvPr>
                  <p:custDataLst>
                    <p:tags r:id="rId125"/>
                  </p:custDataLst>
                </p:nvPr>
              </p:nvSpPr>
              <p:spPr>
                <a:xfrm>
                  <a:off x="6182012" y="16860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Oval 225"/>
                <p:cNvSpPr/>
                <p:nvPr>
                  <p:custDataLst>
                    <p:tags r:id="rId126"/>
                  </p:custDataLst>
                </p:nvPr>
              </p:nvSpPr>
              <p:spPr>
                <a:xfrm>
                  <a:off x="6438725" y="1644652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4" name="Straight Connector 226"/>
                <p:cNvCxnSpPr>
                  <a:stCxn id="148" idx="6"/>
                  <a:endCxn id="149" idx="4"/>
                </p:cNvCxnSpPr>
                <p:nvPr>
                  <p:custDataLst>
                    <p:tags r:id="rId127"/>
                  </p:custDataLst>
                </p:nvPr>
              </p:nvCxnSpPr>
              <p:spPr>
                <a:xfrm flipV="1">
                  <a:off x="6383444" y="1357173"/>
                  <a:ext cx="234126" cy="133459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227"/>
                <p:cNvCxnSpPr>
                  <a:stCxn id="150" idx="7"/>
                  <a:endCxn id="148" idx="3"/>
                </p:cNvCxnSpPr>
                <p:nvPr>
                  <p:custDataLst>
                    <p:tags r:id="rId128"/>
                  </p:custDataLst>
                </p:nvPr>
              </p:nvCxnSpPr>
              <p:spPr>
                <a:xfrm flipV="1">
                  <a:off x="6096741" y="1561849"/>
                  <a:ext cx="114769" cy="11555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228"/>
                <p:cNvCxnSpPr>
                  <a:stCxn id="152" idx="0"/>
                  <a:endCxn id="148" idx="4"/>
                </p:cNvCxnSpPr>
                <p:nvPr>
                  <p:custDataLst>
                    <p:tags r:id="rId129"/>
                  </p:custDataLst>
                </p:nvPr>
              </p:nvCxnSpPr>
              <p:spPr>
                <a:xfrm flipH="1" flipV="1">
                  <a:off x="6282728" y="1591348"/>
                  <a:ext cx="1" cy="9469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229"/>
                <p:cNvCxnSpPr>
                  <a:stCxn id="153" idx="1"/>
                  <a:endCxn id="148" idx="5"/>
                </p:cNvCxnSpPr>
                <p:nvPr>
                  <p:custDataLst>
                    <p:tags r:id="rId130"/>
                  </p:custDataLst>
                </p:nvPr>
              </p:nvCxnSpPr>
              <p:spPr>
                <a:xfrm flipH="1" flipV="1">
                  <a:off x="6353945" y="1561849"/>
                  <a:ext cx="114279" cy="11230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3" name="Group 230"/>
              <p:cNvGrpSpPr/>
              <p:nvPr/>
            </p:nvGrpSpPr>
            <p:grpSpPr>
              <a:xfrm>
                <a:off x="9644995" y="871093"/>
                <a:ext cx="647072" cy="502582"/>
                <a:chOff x="5870350" y="1115155"/>
                <a:chExt cx="1042236" cy="809506"/>
              </a:xfrm>
            </p:grpSpPr>
            <p:sp>
              <p:nvSpPr>
                <p:cNvPr id="136" name="Rechteck 14_0000000000"/>
                <p:cNvSpPr/>
                <p:nvPr>
                  <p:custDataLst>
                    <p:tags r:id="rId109"/>
                  </p:custDataLst>
                </p:nvPr>
              </p:nvSpPr>
              <p:spPr>
                <a:xfrm>
                  <a:off x="5870350" y="1115155"/>
                  <a:ext cx="1042236" cy="8095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0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37" name="Oval 232"/>
                <p:cNvSpPr/>
                <p:nvPr>
                  <p:custDataLst>
                    <p:tags r:id="rId110"/>
                  </p:custDataLst>
                </p:nvPr>
              </p:nvSpPr>
              <p:spPr>
                <a:xfrm>
                  <a:off x="6182011" y="1389915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233"/>
                <p:cNvSpPr/>
                <p:nvPr>
                  <p:custDataLst>
                    <p:tags r:id="rId111"/>
                  </p:custDataLst>
                </p:nvPr>
              </p:nvSpPr>
              <p:spPr>
                <a:xfrm>
                  <a:off x="6516853" y="11557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Oval 234"/>
                <p:cNvSpPr/>
                <p:nvPr>
                  <p:custDataLst>
                    <p:tags r:id="rId112"/>
                  </p:custDataLst>
                </p:nvPr>
              </p:nvSpPr>
              <p:spPr>
                <a:xfrm>
                  <a:off x="5924807" y="1647907"/>
                  <a:ext cx="201433" cy="201433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0" name="Straight Connector 235"/>
                <p:cNvCxnSpPr>
                  <a:stCxn id="137" idx="0"/>
                  <a:endCxn id="138" idx="2"/>
                </p:cNvCxnSpPr>
                <p:nvPr>
                  <p:custDataLst>
                    <p:tags r:id="rId113"/>
                  </p:custDataLst>
                </p:nvPr>
              </p:nvCxnSpPr>
              <p:spPr>
                <a:xfrm flipV="1">
                  <a:off x="6282728" y="1256457"/>
                  <a:ext cx="234125" cy="133458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1" name="Oval 236"/>
                <p:cNvSpPr/>
                <p:nvPr>
                  <p:custDataLst>
                    <p:tags r:id="rId114"/>
                  </p:custDataLst>
                </p:nvPr>
              </p:nvSpPr>
              <p:spPr>
                <a:xfrm>
                  <a:off x="6182012" y="16860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Oval 237"/>
                <p:cNvSpPr/>
                <p:nvPr>
                  <p:custDataLst>
                    <p:tags r:id="rId115"/>
                  </p:custDataLst>
                </p:nvPr>
              </p:nvSpPr>
              <p:spPr>
                <a:xfrm>
                  <a:off x="6438725" y="1644652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3" name="Straight Connector 238"/>
                <p:cNvCxnSpPr>
                  <a:stCxn id="137" idx="6"/>
                  <a:endCxn id="138" idx="4"/>
                </p:cNvCxnSpPr>
                <p:nvPr>
                  <p:custDataLst>
                    <p:tags r:id="rId116"/>
                  </p:custDataLst>
                </p:nvPr>
              </p:nvCxnSpPr>
              <p:spPr>
                <a:xfrm flipV="1">
                  <a:off x="6383444" y="1357173"/>
                  <a:ext cx="234126" cy="133459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239"/>
                <p:cNvCxnSpPr>
                  <a:stCxn id="139" idx="7"/>
                  <a:endCxn id="137" idx="3"/>
                </p:cNvCxnSpPr>
                <p:nvPr>
                  <p:custDataLst>
                    <p:tags r:id="rId117"/>
                  </p:custDataLst>
                </p:nvPr>
              </p:nvCxnSpPr>
              <p:spPr>
                <a:xfrm flipV="1">
                  <a:off x="6096741" y="1561849"/>
                  <a:ext cx="114769" cy="11555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240"/>
                <p:cNvCxnSpPr>
                  <a:stCxn id="141" idx="0"/>
                  <a:endCxn id="137" idx="4"/>
                </p:cNvCxnSpPr>
                <p:nvPr>
                  <p:custDataLst>
                    <p:tags r:id="rId118"/>
                  </p:custDataLst>
                </p:nvPr>
              </p:nvCxnSpPr>
              <p:spPr>
                <a:xfrm flipH="1" flipV="1">
                  <a:off x="6282728" y="1591348"/>
                  <a:ext cx="1" cy="9469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241"/>
                <p:cNvCxnSpPr>
                  <a:stCxn id="142" idx="1"/>
                  <a:endCxn id="137" idx="5"/>
                </p:cNvCxnSpPr>
                <p:nvPr>
                  <p:custDataLst>
                    <p:tags r:id="rId119"/>
                  </p:custDataLst>
                </p:nvPr>
              </p:nvCxnSpPr>
              <p:spPr>
                <a:xfrm flipH="1" flipV="1">
                  <a:off x="6353945" y="1561849"/>
                  <a:ext cx="114279" cy="11230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Group 242"/>
              <p:cNvGrpSpPr/>
              <p:nvPr/>
            </p:nvGrpSpPr>
            <p:grpSpPr>
              <a:xfrm>
                <a:off x="9529164" y="179131"/>
                <a:ext cx="647072" cy="502582"/>
                <a:chOff x="5870350" y="1115155"/>
                <a:chExt cx="1042236" cy="809506"/>
              </a:xfrm>
            </p:grpSpPr>
            <p:sp>
              <p:nvSpPr>
                <p:cNvPr id="125" name="Rechteck 14_00000000000"/>
                <p:cNvSpPr/>
                <p:nvPr>
                  <p:custDataLst>
                    <p:tags r:id="rId98"/>
                  </p:custDataLst>
                </p:nvPr>
              </p:nvSpPr>
              <p:spPr>
                <a:xfrm>
                  <a:off x="5870350" y="1115155"/>
                  <a:ext cx="1042236" cy="80950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wrap="none" lIns="0" tIns="0" rIns="0" bIns="0" rtlCol="0" anchor="ctr" anchorCtr="0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26" name="Oval 244"/>
                <p:cNvSpPr/>
                <p:nvPr>
                  <p:custDataLst>
                    <p:tags r:id="rId99"/>
                  </p:custDataLst>
                </p:nvPr>
              </p:nvSpPr>
              <p:spPr>
                <a:xfrm>
                  <a:off x="6182011" y="1389915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Oval 245"/>
                <p:cNvSpPr/>
                <p:nvPr>
                  <p:custDataLst>
                    <p:tags r:id="rId100"/>
                  </p:custDataLst>
                </p:nvPr>
              </p:nvSpPr>
              <p:spPr>
                <a:xfrm>
                  <a:off x="6516853" y="11557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28" name="Oval 246"/>
                <p:cNvSpPr/>
                <p:nvPr>
                  <p:custDataLst>
                    <p:tags r:id="rId101"/>
                  </p:custDataLst>
                </p:nvPr>
              </p:nvSpPr>
              <p:spPr>
                <a:xfrm>
                  <a:off x="5924807" y="1647907"/>
                  <a:ext cx="201433" cy="201433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9" name="Straight Connector 247"/>
                <p:cNvCxnSpPr>
                  <a:stCxn id="126" idx="0"/>
                  <a:endCxn id="127" idx="2"/>
                </p:cNvCxnSpPr>
                <p:nvPr>
                  <p:custDataLst>
                    <p:tags r:id="rId102"/>
                  </p:custDataLst>
                </p:nvPr>
              </p:nvCxnSpPr>
              <p:spPr>
                <a:xfrm flipV="1">
                  <a:off x="6282728" y="1256457"/>
                  <a:ext cx="234125" cy="133458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Oval 248"/>
                <p:cNvSpPr/>
                <p:nvPr>
                  <p:custDataLst>
                    <p:tags r:id="rId103"/>
                  </p:custDataLst>
                </p:nvPr>
              </p:nvSpPr>
              <p:spPr>
                <a:xfrm>
                  <a:off x="6182012" y="1686040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Oval 249"/>
                <p:cNvSpPr/>
                <p:nvPr>
                  <p:custDataLst>
                    <p:tags r:id="rId104"/>
                  </p:custDataLst>
                </p:nvPr>
              </p:nvSpPr>
              <p:spPr>
                <a:xfrm>
                  <a:off x="6438725" y="1644652"/>
                  <a:ext cx="201433" cy="201433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cxnSp>
              <p:nvCxnSpPr>
                <p:cNvPr id="132" name="Straight Connector 250"/>
                <p:cNvCxnSpPr>
                  <a:stCxn id="126" idx="6"/>
                  <a:endCxn id="127" idx="4"/>
                </p:cNvCxnSpPr>
                <p:nvPr>
                  <p:custDataLst>
                    <p:tags r:id="rId105"/>
                  </p:custDataLst>
                </p:nvPr>
              </p:nvCxnSpPr>
              <p:spPr>
                <a:xfrm flipV="1">
                  <a:off x="6383444" y="1357173"/>
                  <a:ext cx="234126" cy="133459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sm" len="sm"/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251"/>
                <p:cNvCxnSpPr>
                  <a:stCxn id="128" idx="7"/>
                  <a:endCxn id="126" idx="3"/>
                </p:cNvCxnSpPr>
                <p:nvPr>
                  <p:custDataLst>
                    <p:tags r:id="rId106"/>
                  </p:custDataLst>
                </p:nvPr>
              </p:nvCxnSpPr>
              <p:spPr>
                <a:xfrm flipV="1">
                  <a:off x="6096741" y="1561849"/>
                  <a:ext cx="114769" cy="115557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252"/>
                <p:cNvCxnSpPr>
                  <a:stCxn id="130" idx="0"/>
                  <a:endCxn id="126" idx="4"/>
                </p:cNvCxnSpPr>
                <p:nvPr>
                  <p:custDataLst>
                    <p:tags r:id="rId107"/>
                  </p:custDataLst>
                </p:nvPr>
              </p:nvCxnSpPr>
              <p:spPr>
                <a:xfrm flipH="1" flipV="1">
                  <a:off x="6282728" y="1591348"/>
                  <a:ext cx="1" cy="9469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253"/>
                <p:cNvCxnSpPr>
                  <a:stCxn id="131" idx="1"/>
                  <a:endCxn id="126" idx="5"/>
                </p:cNvCxnSpPr>
                <p:nvPr>
                  <p:custDataLst>
                    <p:tags r:id="rId108"/>
                  </p:custDataLst>
                </p:nvPr>
              </p:nvCxnSpPr>
              <p:spPr>
                <a:xfrm flipH="1" flipV="1">
                  <a:off x="6353945" y="1561849"/>
                  <a:ext cx="114279" cy="112302"/>
                </a:xfrm>
                <a:prstGeom prst="line">
                  <a:avLst/>
                </a:prstGeom>
                <a:ln w="12700">
                  <a:solidFill>
                    <a:schemeClr val="bg1">
                      <a:lumMod val="50000"/>
                    </a:schemeClr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" name="Group 366"/>
            <p:cNvGrpSpPr/>
            <p:nvPr/>
          </p:nvGrpSpPr>
          <p:grpSpPr>
            <a:xfrm>
              <a:off x="6217031" y="1685250"/>
              <a:ext cx="3958648" cy="2476857"/>
              <a:chOff x="6217031" y="1685250"/>
              <a:chExt cx="3958648" cy="2476857"/>
            </a:xfrm>
          </p:grpSpPr>
          <p:grpSp>
            <p:nvGrpSpPr>
              <p:cNvPr id="105" name="Group 296"/>
              <p:cNvGrpSpPr/>
              <p:nvPr/>
            </p:nvGrpSpPr>
            <p:grpSpPr>
              <a:xfrm>
                <a:off x="6217031" y="2187154"/>
                <a:ext cx="3958648" cy="1974953"/>
                <a:chOff x="6217031" y="2187154"/>
                <a:chExt cx="3958648" cy="1974953"/>
              </a:xfrm>
            </p:grpSpPr>
            <p:cxnSp>
              <p:nvCxnSpPr>
                <p:cNvPr id="114" name="Straight Arrow Connector 276"/>
                <p:cNvCxnSpPr/>
                <p:nvPr>
                  <p:custDataLst>
                    <p:tags r:id="rId94"/>
                  </p:custDataLst>
                </p:nvPr>
              </p:nvCxnSpPr>
              <p:spPr>
                <a:xfrm flipV="1">
                  <a:off x="6217031" y="2187154"/>
                  <a:ext cx="1117444" cy="187978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Arrow Connector 279"/>
                <p:cNvCxnSpPr/>
                <p:nvPr>
                  <p:custDataLst>
                    <p:tags r:id="rId95"/>
                  </p:custDataLst>
                </p:nvPr>
              </p:nvCxnSpPr>
              <p:spPr>
                <a:xfrm flipV="1">
                  <a:off x="7379974" y="2208655"/>
                  <a:ext cx="656440" cy="191169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Arrow Connector 281"/>
                <p:cNvCxnSpPr/>
                <p:nvPr>
                  <p:custDataLst>
                    <p:tags r:id="rId96"/>
                  </p:custDataLst>
                </p:nvPr>
              </p:nvCxnSpPr>
              <p:spPr>
                <a:xfrm flipH="1" flipV="1">
                  <a:off x="9003438" y="2209354"/>
                  <a:ext cx="101528" cy="19527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Arrow Connector 283"/>
                <p:cNvCxnSpPr/>
                <p:nvPr>
                  <p:custDataLst>
                    <p:tags r:id="rId97"/>
                  </p:custDataLst>
                </p:nvPr>
              </p:nvCxnSpPr>
              <p:spPr>
                <a:xfrm flipH="1" flipV="1">
                  <a:off x="9803537" y="2209352"/>
                  <a:ext cx="372142" cy="192418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oli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Group 330"/>
              <p:cNvGrpSpPr/>
              <p:nvPr/>
            </p:nvGrpSpPr>
            <p:grpSpPr>
              <a:xfrm>
                <a:off x="7474819" y="1685250"/>
                <a:ext cx="2369537" cy="450243"/>
                <a:chOff x="8091674" y="1634451"/>
                <a:chExt cx="2369537" cy="450243"/>
              </a:xfrm>
            </p:grpSpPr>
            <p:sp>
              <p:nvSpPr>
                <p:cNvPr id="107" name="Oval 298"/>
                <p:cNvSpPr/>
                <p:nvPr>
                  <p:custDataLst>
                    <p:tags r:id="rId87"/>
                  </p:custDataLst>
                </p:nvPr>
              </p:nvSpPr>
              <p:spPr>
                <a:xfrm>
                  <a:off x="8091674" y="1634451"/>
                  <a:ext cx="125059" cy="125059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4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Oval 299"/>
                <p:cNvSpPr/>
                <p:nvPr>
                  <p:custDataLst>
                    <p:tags r:id="rId88"/>
                  </p:custDataLst>
                </p:nvPr>
              </p:nvSpPr>
              <p:spPr>
                <a:xfrm>
                  <a:off x="8654743" y="1959635"/>
                  <a:ext cx="125059" cy="125059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1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09" name="Oval 300"/>
                <p:cNvSpPr/>
                <p:nvPr>
                  <p:custDataLst>
                    <p:tags r:id="rId89"/>
                  </p:custDataLst>
                </p:nvPr>
              </p:nvSpPr>
              <p:spPr>
                <a:xfrm>
                  <a:off x="8654012" y="1772156"/>
                  <a:ext cx="125059" cy="125059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Oval 301"/>
                <p:cNvSpPr/>
                <p:nvPr>
                  <p:custDataLst>
                    <p:tags r:id="rId90"/>
                  </p:custDataLst>
                </p:nvPr>
              </p:nvSpPr>
              <p:spPr>
                <a:xfrm>
                  <a:off x="9411511" y="1772622"/>
                  <a:ext cx="125059" cy="125059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Oval 302"/>
                <p:cNvSpPr/>
                <p:nvPr>
                  <p:custDataLst>
                    <p:tags r:id="rId91"/>
                  </p:custDataLst>
                </p:nvPr>
              </p:nvSpPr>
              <p:spPr>
                <a:xfrm>
                  <a:off x="9253883" y="1935088"/>
                  <a:ext cx="125059" cy="125059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Oval 303"/>
                <p:cNvSpPr/>
                <p:nvPr>
                  <p:custDataLst>
                    <p:tags r:id="rId92"/>
                  </p:custDataLst>
                </p:nvPr>
              </p:nvSpPr>
              <p:spPr>
                <a:xfrm>
                  <a:off x="10172916" y="1772374"/>
                  <a:ext cx="125059" cy="125059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6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304"/>
                <p:cNvSpPr/>
                <p:nvPr>
                  <p:custDataLst>
                    <p:tags r:id="rId93"/>
                  </p:custDataLst>
                </p:nvPr>
              </p:nvSpPr>
              <p:spPr>
                <a:xfrm>
                  <a:off x="10336152" y="1929465"/>
                  <a:ext cx="125059" cy="125059"/>
                </a:xfrm>
                <a:prstGeom prst="ellipse">
                  <a:avLst/>
                </a:prstGeom>
                <a:solidFill>
                  <a:schemeClr val="tx2">
                    <a:lumMod val="20000"/>
                    <a:lumOff val="80000"/>
                  </a:schemeClr>
                </a:solidFill>
                <a:ln w="9525" cap="flat" cmpd="sng" algn="ctr">
                  <a:solidFill>
                    <a:schemeClr val="accent2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Bosch Office Sans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8" name="Right Arrow 329"/>
            <p:cNvSpPr/>
            <p:nvPr>
              <p:custDataLst>
                <p:tags r:id="rId13"/>
              </p:custDataLst>
            </p:nvPr>
          </p:nvSpPr>
          <p:spPr>
            <a:xfrm>
              <a:off x="7548506" y="683728"/>
              <a:ext cx="552252" cy="321348"/>
            </a:xfrm>
            <a:prstGeom prst="rightArrow">
              <a:avLst/>
            </a:prstGeom>
            <a:noFill/>
            <a:ln w="952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9" name="Group 336"/>
            <p:cNvGrpSpPr/>
            <p:nvPr/>
          </p:nvGrpSpPr>
          <p:grpSpPr>
            <a:xfrm>
              <a:off x="7599876" y="1087599"/>
              <a:ext cx="2088797" cy="567530"/>
              <a:chOff x="8216731" y="1036800"/>
              <a:chExt cx="2088797" cy="567530"/>
            </a:xfrm>
          </p:grpSpPr>
          <p:grpSp>
            <p:nvGrpSpPr>
              <p:cNvPr id="96" name="Group 297"/>
              <p:cNvGrpSpPr/>
              <p:nvPr/>
            </p:nvGrpSpPr>
            <p:grpSpPr>
              <a:xfrm>
                <a:off x="8216731" y="1320349"/>
                <a:ext cx="2088797" cy="283981"/>
                <a:chOff x="7593957" y="1605571"/>
                <a:chExt cx="2610825" cy="354954"/>
              </a:xfrm>
            </p:grpSpPr>
            <p:cxnSp>
              <p:nvCxnSpPr>
                <p:cNvPr id="101" name="Straight Arrow Connector 258"/>
                <p:cNvCxnSpPr>
                  <a:endCxn id="147" idx="2"/>
                </p:cNvCxnSpPr>
                <p:nvPr>
                  <p:custDataLst>
                    <p:tags r:id="rId83"/>
                  </p:custDataLst>
                </p:nvPr>
              </p:nvCxnSpPr>
              <p:spPr>
                <a:xfrm flipV="1">
                  <a:off x="8586332" y="1666547"/>
                  <a:ext cx="228711" cy="293978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260"/>
                <p:cNvCxnSpPr/>
                <p:nvPr>
                  <p:custDataLst>
                    <p:tags r:id="rId84"/>
                  </p:custDataLst>
                </p:nvPr>
              </p:nvCxnSpPr>
              <p:spPr>
                <a:xfrm flipV="1">
                  <a:off x="7593957" y="1605571"/>
                  <a:ext cx="808974" cy="354953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262"/>
                <p:cNvCxnSpPr>
                  <a:stCxn id="158" idx="0"/>
                </p:cNvCxnSpPr>
                <p:nvPr>
                  <p:custDataLst>
                    <p:tags r:id="rId85"/>
                  </p:custDataLst>
                </p:nvPr>
              </p:nvCxnSpPr>
              <p:spPr>
                <a:xfrm flipH="1" flipV="1">
                  <a:off x="9993653" y="1666546"/>
                  <a:ext cx="211129" cy="293978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264"/>
                <p:cNvCxnSpPr>
                  <a:stCxn id="169" idx="0"/>
                </p:cNvCxnSpPr>
                <p:nvPr>
                  <p:custDataLst>
                    <p:tags r:id="rId86"/>
                  </p:custDataLst>
                </p:nvPr>
              </p:nvCxnSpPr>
              <p:spPr>
                <a:xfrm flipV="1">
                  <a:off x="9252442" y="1666546"/>
                  <a:ext cx="301955" cy="293978"/>
                </a:xfrm>
                <a:prstGeom prst="straightConnector1">
                  <a:avLst/>
                </a:prstGeom>
                <a:ln>
                  <a:solidFill>
                    <a:schemeClr val="accent4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305"/>
              <p:cNvSpPr/>
              <p:nvPr>
                <p:custDataLst>
                  <p:tags r:id="rId79"/>
                </p:custDataLst>
              </p:nvPr>
            </p:nvSpPr>
            <p:spPr>
              <a:xfrm>
                <a:off x="9069924" y="1036800"/>
                <a:ext cx="125059" cy="12505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98" name="Oval 306"/>
              <p:cNvSpPr/>
              <p:nvPr>
                <p:custDataLst>
                  <p:tags r:id="rId80"/>
                </p:custDataLst>
              </p:nvPr>
            </p:nvSpPr>
            <p:spPr>
              <a:xfrm>
                <a:off x="9843471" y="1040931"/>
                <a:ext cx="125059" cy="12505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99" name="Oval 307"/>
              <p:cNvSpPr/>
              <p:nvPr>
                <p:custDataLst>
                  <p:tags r:id="rId81"/>
                </p:custDataLst>
              </p:nvPr>
            </p:nvSpPr>
            <p:spPr>
              <a:xfrm>
                <a:off x="9066169" y="1220246"/>
                <a:ext cx="125059" cy="12505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100" name="Oval 333"/>
              <p:cNvSpPr/>
              <p:nvPr>
                <p:custDataLst>
                  <p:tags r:id="rId82"/>
                </p:custDataLst>
              </p:nvPr>
            </p:nvSpPr>
            <p:spPr>
              <a:xfrm>
                <a:off x="10002749" y="1200598"/>
                <a:ext cx="125059" cy="12505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2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337"/>
            <p:cNvGrpSpPr/>
            <p:nvPr/>
          </p:nvGrpSpPr>
          <p:grpSpPr>
            <a:xfrm>
              <a:off x="8815027" y="394038"/>
              <a:ext cx="536649" cy="527854"/>
              <a:chOff x="9431882" y="343239"/>
              <a:chExt cx="536649" cy="527854"/>
            </a:xfrm>
          </p:grpSpPr>
          <p:cxnSp>
            <p:nvCxnSpPr>
              <p:cNvPr id="92" name="Straight Arrow Connector 272"/>
              <p:cNvCxnSpPr/>
              <p:nvPr>
                <p:custDataLst>
                  <p:tags r:id="rId75"/>
                </p:custDataLst>
              </p:nvPr>
            </p:nvCxnSpPr>
            <p:spPr>
              <a:xfrm flipV="1">
                <a:off x="9431882" y="678987"/>
                <a:ext cx="237836" cy="187563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274"/>
              <p:cNvCxnSpPr>
                <a:stCxn id="136" idx="0"/>
                <a:endCxn id="125" idx="2"/>
              </p:cNvCxnSpPr>
              <p:nvPr>
                <p:custDataLst>
                  <p:tags r:id="rId76"/>
                </p:custDataLst>
              </p:nvPr>
            </p:nvCxnSpPr>
            <p:spPr>
              <a:xfrm flipH="1" flipV="1">
                <a:off x="9852700" y="681713"/>
                <a:ext cx="115831" cy="189380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Oval 332"/>
              <p:cNvSpPr/>
              <p:nvPr>
                <p:custDataLst>
                  <p:tags r:id="rId77"/>
                </p:custDataLst>
              </p:nvPr>
            </p:nvSpPr>
            <p:spPr>
              <a:xfrm>
                <a:off x="9721821" y="343239"/>
                <a:ext cx="125059" cy="12505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95" name="Oval 334"/>
              <p:cNvSpPr/>
              <p:nvPr>
                <p:custDataLst>
                  <p:tags r:id="rId78"/>
                </p:custDataLst>
              </p:nvPr>
            </p:nvSpPr>
            <p:spPr>
              <a:xfrm>
                <a:off x="9562973" y="510899"/>
                <a:ext cx="125059" cy="125059"/>
              </a:xfrm>
              <a:prstGeom prst="ellipse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370"/>
            <p:cNvGrpSpPr/>
            <p:nvPr/>
          </p:nvGrpSpPr>
          <p:grpSpPr>
            <a:xfrm>
              <a:off x="5036457" y="3587824"/>
              <a:ext cx="5808020" cy="1782344"/>
              <a:chOff x="5036457" y="3435427"/>
              <a:chExt cx="5808020" cy="1782344"/>
            </a:xfrm>
          </p:grpSpPr>
          <p:grpSp>
            <p:nvGrpSpPr>
              <p:cNvPr id="37" name="Group 371"/>
              <p:cNvGrpSpPr/>
              <p:nvPr/>
            </p:nvGrpSpPr>
            <p:grpSpPr>
              <a:xfrm>
                <a:off x="5036457" y="3497641"/>
                <a:ext cx="5808020" cy="1720130"/>
                <a:chOff x="5036457" y="3497641"/>
                <a:chExt cx="5808020" cy="1720130"/>
              </a:xfrm>
            </p:grpSpPr>
            <p:sp>
              <p:nvSpPr>
                <p:cNvPr id="39" name="Rectangle 373"/>
                <p:cNvSpPr/>
                <p:nvPr>
                  <p:custDataLst>
                    <p:tags r:id="rId28"/>
                  </p:custDataLst>
                </p:nvPr>
              </p:nvSpPr>
              <p:spPr>
                <a:xfrm>
                  <a:off x="5036457" y="3497641"/>
                  <a:ext cx="5808020" cy="1720130"/>
                </a:xfrm>
                <a:prstGeom prst="rect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40" name="Group 374"/>
                <p:cNvGrpSpPr/>
                <p:nvPr/>
              </p:nvGrpSpPr>
              <p:grpSpPr>
                <a:xfrm>
                  <a:off x="5153519" y="3764149"/>
                  <a:ext cx="2723148" cy="1379500"/>
                  <a:chOff x="5153519" y="3764149"/>
                  <a:chExt cx="2723148" cy="1379500"/>
                </a:xfrm>
              </p:grpSpPr>
              <p:sp>
                <p:nvSpPr>
                  <p:cNvPr id="68" name="Rectangle 402"/>
                  <p:cNvSpPr/>
                  <p:nvPr>
                    <p:custDataLst>
                      <p:tags r:id="rId53"/>
                    </p:custDataLst>
                  </p:nvPr>
                </p:nvSpPr>
                <p:spPr>
                  <a:xfrm>
                    <a:off x="5153519" y="3829264"/>
                    <a:ext cx="2723148" cy="1314385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9" name="TextBox 403"/>
                  <p:cNvSpPr txBox="1"/>
                  <p:nvPr>
                    <p:custDataLst>
                      <p:tags r:id="rId54"/>
                    </p:custDataLst>
                  </p:nvPr>
                </p:nvSpPr>
                <p:spPr>
                  <a:xfrm>
                    <a:off x="5253626" y="3764149"/>
                    <a:ext cx="1047697" cy="3492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marL="252000" indent="-252000">
                      <a:lnSpc>
                        <a:spcPts val="2300"/>
                      </a:lnSpc>
                      <a:spcBef>
                        <a:spcPts val="500"/>
                      </a:spcBef>
                      <a:buFontTx/>
                      <a:buNone/>
                    </a:pPr>
                    <a:r>
                      <a:rPr lang="en-U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subsystem 01</a:t>
                    </a:r>
                  </a:p>
                </p:txBody>
              </p:sp>
              <p:grpSp>
                <p:nvGrpSpPr>
                  <p:cNvPr id="70" name="Group 404"/>
                  <p:cNvGrpSpPr/>
                  <p:nvPr/>
                </p:nvGrpSpPr>
                <p:grpSpPr>
                  <a:xfrm>
                    <a:off x="5340956" y="4200526"/>
                    <a:ext cx="1042236" cy="809506"/>
                    <a:chOff x="5523836" y="4200526"/>
                    <a:chExt cx="1042236" cy="809506"/>
                  </a:xfrm>
                </p:grpSpPr>
                <p:sp>
                  <p:nvSpPr>
                    <p:cNvPr id="81" name="Rechteck 14_0"/>
                    <p:cNvSpPr/>
                    <p:nvPr>
                      <p:custDataLst>
                        <p:tags r:id="rId64"/>
                      </p:custDataLst>
                    </p:nvPr>
                  </p:nvSpPr>
                  <p:spPr>
                    <a:xfrm>
                      <a:off x="5523836" y="4200526"/>
                      <a:ext cx="1042236" cy="809506"/>
                    </a:xfrm>
                    <a:prstGeom prst="rect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solidFill>
                        <a:schemeClr val="accent3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 anchorCtr="0"/>
                    <a:lstStyle/>
                    <a:p>
                      <a:pPr algn="ctr"/>
                      <a:endParaRPr lang="en-US" sz="1000" dirty="0"/>
                    </a:p>
                  </p:txBody>
                </p:sp>
                <p:sp>
                  <p:nvSpPr>
                    <p:cNvPr id="82" name="Oval 416"/>
                    <p:cNvSpPr/>
                    <p:nvPr>
                      <p:custDataLst>
                        <p:tags r:id="rId65"/>
                      </p:custDataLst>
                    </p:nvPr>
                  </p:nvSpPr>
                  <p:spPr>
                    <a:xfrm>
                      <a:off x="5835497" y="4475286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9525" cap="flat" cmpd="sng" algn="ctr">
                      <a:solidFill>
                        <a:schemeClr val="accent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3" name="Oval 417"/>
                    <p:cNvSpPr/>
                    <p:nvPr>
                      <p:custDataLst>
                        <p:tags r:id="rId66"/>
                      </p:custDataLst>
                    </p:nvPr>
                  </p:nvSpPr>
                  <p:spPr>
                    <a:xfrm>
                      <a:off x="6170339" y="4241111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 w="9525" cap="flat" cmpd="sng" algn="ctr">
                      <a:solidFill>
                        <a:schemeClr val="accent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" name="Oval 418"/>
                    <p:cNvSpPr/>
                    <p:nvPr>
                      <p:custDataLst>
                        <p:tags r:id="rId67"/>
                      </p:custDataLst>
                    </p:nvPr>
                  </p:nvSpPr>
                  <p:spPr>
                    <a:xfrm>
                      <a:off x="5578293" y="4733278"/>
                      <a:ext cx="201433" cy="201433"/>
                    </a:xfrm>
                    <a:prstGeom prst="ellipse">
                      <a:avLst/>
                    </a:prstGeom>
                    <a:solidFill>
                      <a:schemeClr val="bg2">
                        <a:lumMod val="20000"/>
                        <a:lumOff val="80000"/>
                      </a:schemeClr>
                    </a:solidFill>
                    <a:ln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85" name="Straight Connector 419"/>
                    <p:cNvCxnSpPr>
                      <a:stCxn id="82" idx="0"/>
                      <a:endCxn id="83" idx="2"/>
                    </p:cNvCxnSpPr>
                    <p:nvPr>
                      <p:custDataLst>
                        <p:tags r:id="rId68"/>
                      </p:custDataLst>
                    </p:nvPr>
                  </p:nvCxnSpPr>
                  <p:spPr>
                    <a:xfrm flipV="1">
                      <a:off x="5936214" y="4341828"/>
                      <a:ext cx="234125" cy="133458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sm" len="sm"/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6" name="Oval 420"/>
                    <p:cNvSpPr/>
                    <p:nvPr>
                      <p:custDataLst>
                        <p:tags r:id="rId69"/>
                      </p:custDataLst>
                    </p:nvPr>
                  </p:nvSpPr>
                  <p:spPr>
                    <a:xfrm>
                      <a:off x="5835498" y="4771411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9525" cap="flat" cmpd="sng" algn="ctr">
                      <a:solidFill>
                        <a:schemeClr val="accent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7" name="Oval 421"/>
                    <p:cNvSpPr/>
                    <p:nvPr>
                      <p:custDataLst>
                        <p:tags r:id="rId70"/>
                      </p:custDataLst>
                    </p:nvPr>
                  </p:nvSpPr>
                  <p:spPr>
                    <a:xfrm>
                      <a:off x="6092211" y="4730023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2">
                        <a:lumMod val="20000"/>
                        <a:lumOff val="80000"/>
                      </a:schemeClr>
                    </a:solidFill>
                    <a:ln w="9525" cap="flat" cmpd="sng" algn="ctr">
                      <a:solidFill>
                        <a:schemeClr val="accent2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88" name="Straight Connector 422"/>
                    <p:cNvCxnSpPr>
                      <a:stCxn id="82" idx="6"/>
                      <a:endCxn id="83" idx="4"/>
                    </p:cNvCxnSpPr>
                    <p:nvPr>
                      <p:custDataLst>
                        <p:tags r:id="rId71"/>
                      </p:custDataLst>
                    </p:nvPr>
                  </p:nvCxnSpPr>
                  <p:spPr>
                    <a:xfrm flipV="1">
                      <a:off x="6036930" y="4442544"/>
                      <a:ext cx="234126" cy="133459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sm" len="sm"/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Straight Connector 423"/>
                    <p:cNvCxnSpPr>
                      <a:stCxn id="84" idx="7"/>
                      <a:endCxn id="82" idx="3"/>
                    </p:cNvCxnSpPr>
                    <p:nvPr>
                      <p:custDataLst>
                        <p:tags r:id="rId72"/>
                      </p:custDataLst>
                    </p:nvPr>
                  </p:nvCxnSpPr>
                  <p:spPr>
                    <a:xfrm flipV="1">
                      <a:off x="5750227" y="4647220"/>
                      <a:ext cx="114769" cy="115557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424"/>
                    <p:cNvCxnSpPr>
                      <a:stCxn id="86" idx="0"/>
                      <a:endCxn id="82" idx="4"/>
                    </p:cNvCxnSpPr>
                    <p:nvPr>
                      <p:custDataLst>
                        <p:tags r:id="rId73"/>
                      </p:custDataLst>
                    </p:nvPr>
                  </p:nvCxnSpPr>
                  <p:spPr>
                    <a:xfrm flipH="1" flipV="1">
                      <a:off x="5936214" y="4676719"/>
                      <a:ext cx="1" cy="94692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Connector 425"/>
                    <p:cNvCxnSpPr>
                      <a:stCxn id="87" idx="1"/>
                      <a:endCxn id="82" idx="5"/>
                    </p:cNvCxnSpPr>
                    <p:nvPr>
                      <p:custDataLst>
                        <p:tags r:id="rId74"/>
                      </p:custDataLst>
                    </p:nvPr>
                  </p:nvCxnSpPr>
                  <p:spPr>
                    <a:xfrm flipH="1" flipV="1">
                      <a:off x="6007431" y="4647220"/>
                      <a:ext cx="114279" cy="112302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1" name="Group 405"/>
                  <p:cNvGrpSpPr/>
                  <p:nvPr/>
                </p:nvGrpSpPr>
                <p:grpSpPr>
                  <a:xfrm>
                    <a:off x="6624680" y="4200526"/>
                    <a:ext cx="1042236" cy="809506"/>
                    <a:chOff x="5523836" y="4200526"/>
                    <a:chExt cx="1042236" cy="809506"/>
                  </a:xfrm>
                </p:grpSpPr>
                <p:sp>
                  <p:nvSpPr>
                    <p:cNvPr id="72" name="Rechteck 14_00"/>
                    <p:cNvSpPr/>
                    <p:nvPr>
                      <p:custDataLst>
                        <p:tags r:id="rId55"/>
                      </p:custDataLst>
                    </p:nvPr>
                  </p:nvSpPr>
                  <p:spPr>
                    <a:xfrm>
                      <a:off x="5523836" y="4200526"/>
                      <a:ext cx="1042236" cy="809506"/>
                    </a:xfrm>
                    <a:prstGeom prst="rect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solidFill>
                        <a:schemeClr val="accent3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 anchorCtr="0"/>
                    <a:lstStyle/>
                    <a:p>
                      <a:pPr algn="ctr"/>
                      <a:endParaRPr lang="en-US" sz="1000" dirty="0"/>
                    </a:p>
                  </p:txBody>
                </p:sp>
                <p:sp>
                  <p:nvSpPr>
                    <p:cNvPr id="73" name="Oval 407"/>
                    <p:cNvSpPr/>
                    <p:nvPr>
                      <p:custDataLst>
                        <p:tags r:id="rId56"/>
                      </p:custDataLst>
                    </p:nvPr>
                  </p:nvSpPr>
                  <p:spPr>
                    <a:xfrm>
                      <a:off x="5835497" y="4475286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9525" cap="flat" cmpd="sng" algn="ctr">
                      <a:solidFill>
                        <a:schemeClr val="accent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4" name="Oval 408"/>
                    <p:cNvSpPr/>
                    <p:nvPr>
                      <p:custDataLst>
                        <p:tags r:id="rId57"/>
                      </p:custDataLst>
                    </p:nvPr>
                  </p:nvSpPr>
                  <p:spPr>
                    <a:xfrm>
                      <a:off x="6170339" y="4241111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 w="9525" cap="flat" cmpd="sng" algn="ctr">
                      <a:solidFill>
                        <a:schemeClr val="accent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5" name="Oval 409"/>
                    <p:cNvSpPr/>
                    <p:nvPr>
                      <p:custDataLst>
                        <p:tags r:id="rId58"/>
                      </p:custDataLst>
                    </p:nvPr>
                  </p:nvSpPr>
                  <p:spPr>
                    <a:xfrm>
                      <a:off x="5578293" y="4733278"/>
                      <a:ext cx="201433" cy="201433"/>
                    </a:xfrm>
                    <a:prstGeom prst="ellipse">
                      <a:avLst/>
                    </a:prstGeom>
                    <a:solidFill>
                      <a:schemeClr val="bg2">
                        <a:lumMod val="20000"/>
                        <a:lumOff val="80000"/>
                      </a:schemeClr>
                    </a:solidFill>
                    <a:ln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6" name="Straight Connector 410"/>
                    <p:cNvCxnSpPr>
                      <a:stCxn id="73" idx="0"/>
                      <a:endCxn id="74" idx="2"/>
                    </p:cNvCxnSpPr>
                    <p:nvPr>
                      <p:custDataLst>
                        <p:tags r:id="rId59"/>
                      </p:custDataLst>
                    </p:nvPr>
                  </p:nvCxnSpPr>
                  <p:spPr>
                    <a:xfrm flipV="1">
                      <a:off x="5936214" y="4341828"/>
                      <a:ext cx="234125" cy="133458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sm" len="sm"/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7" name="Oval 411"/>
                    <p:cNvSpPr/>
                    <p:nvPr>
                      <p:custDataLst>
                        <p:tags r:id="rId60"/>
                      </p:custDataLst>
                    </p:nvPr>
                  </p:nvSpPr>
                  <p:spPr>
                    <a:xfrm>
                      <a:off x="5835498" y="4771411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9525" cap="flat" cmpd="sng" algn="ctr">
                      <a:solidFill>
                        <a:schemeClr val="accent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8" name="Straight Connector 412"/>
                    <p:cNvCxnSpPr>
                      <a:stCxn id="73" idx="6"/>
                      <a:endCxn id="74" idx="4"/>
                    </p:cNvCxnSpPr>
                    <p:nvPr>
                      <p:custDataLst>
                        <p:tags r:id="rId61"/>
                      </p:custDataLst>
                    </p:nvPr>
                  </p:nvCxnSpPr>
                  <p:spPr>
                    <a:xfrm flipV="1">
                      <a:off x="6036930" y="4442544"/>
                      <a:ext cx="234126" cy="133459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sm" len="sm"/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Connector 413"/>
                    <p:cNvCxnSpPr>
                      <a:stCxn id="75" idx="7"/>
                      <a:endCxn id="73" idx="3"/>
                    </p:cNvCxnSpPr>
                    <p:nvPr>
                      <p:custDataLst>
                        <p:tags r:id="rId62"/>
                      </p:custDataLst>
                    </p:nvPr>
                  </p:nvCxnSpPr>
                  <p:spPr>
                    <a:xfrm flipV="1">
                      <a:off x="5750227" y="4647220"/>
                      <a:ext cx="114769" cy="115557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" name="Straight Connector 414"/>
                    <p:cNvCxnSpPr>
                      <a:stCxn id="77" idx="0"/>
                      <a:endCxn id="73" idx="4"/>
                    </p:cNvCxnSpPr>
                    <p:nvPr>
                      <p:custDataLst>
                        <p:tags r:id="rId63"/>
                      </p:custDataLst>
                    </p:nvPr>
                  </p:nvCxnSpPr>
                  <p:spPr>
                    <a:xfrm flipH="1" flipV="1">
                      <a:off x="5936214" y="4676719"/>
                      <a:ext cx="1" cy="94692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1" name="Group 375"/>
                <p:cNvGrpSpPr/>
                <p:nvPr/>
              </p:nvGrpSpPr>
              <p:grpSpPr>
                <a:xfrm>
                  <a:off x="8048601" y="3760684"/>
                  <a:ext cx="2723148" cy="1396158"/>
                  <a:chOff x="5153519" y="3764143"/>
                  <a:chExt cx="2723148" cy="1396158"/>
                </a:xfrm>
              </p:grpSpPr>
              <p:sp>
                <p:nvSpPr>
                  <p:cNvPr id="42" name="Rectangle 376"/>
                  <p:cNvSpPr/>
                  <p:nvPr>
                    <p:custDataLst>
                      <p:tags r:id="rId29"/>
                    </p:custDataLst>
                  </p:nvPr>
                </p:nvSpPr>
                <p:spPr>
                  <a:xfrm>
                    <a:off x="5153519" y="3832722"/>
                    <a:ext cx="2723148" cy="132757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>
                        <a:lumMod val="50000"/>
                        <a:lumOff val="50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" name="TextBox 377"/>
                  <p:cNvSpPr txBox="1"/>
                  <p:nvPr>
                    <p:custDataLst>
                      <p:tags r:id="rId30"/>
                    </p:custDataLst>
                  </p:nvPr>
                </p:nvSpPr>
                <p:spPr>
                  <a:xfrm>
                    <a:off x="5253626" y="3764143"/>
                    <a:ext cx="1047697" cy="34922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noAutofit/>
                  </a:bodyPr>
                  <a:lstStyle/>
                  <a:p>
                    <a:pPr marL="252000" indent="-252000">
                      <a:lnSpc>
                        <a:spcPts val="2300"/>
                      </a:lnSpc>
                      <a:spcBef>
                        <a:spcPts val="500"/>
                      </a:spcBef>
                      <a:buFontTx/>
                      <a:buNone/>
                    </a:pPr>
                    <a:r>
                      <a:rPr lang="en-US" sz="12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subsystem 02</a:t>
                    </a:r>
                  </a:p>
                </p:txBody>
              </p:sp>
              <p:grpSp>
                <p:nvGrpSpPr>
                  <p:cNvPr id="44" name="Group 378"/>
                  <p:cNvGrpSpPr/>
                  <p:nvPr/>
                </p:nvGrpSpPr>
                <p:grpSpPr>
                  <a:xfrm>
                    <a:off x="5340956" y="4200526"/>
                    <a:ext cx="1042236" cy="809506"/>
                    <a:chOff x="5523836" y="4200526"/>
                    <a:chExt cx="1042236" cy="809506"/>
                  </a:xfrm>
                </p:grpSpPr>
                <p:sp>
                  <p:nvSpPr>
                    <p:cNvPr id="57" name="Rechteck 14_000"/>
                    <p:cNvSpPr/>
                    <p:nvPr>
                      <p:custDataLst>
                        <p:tags r:id="rId42"/>
                      </p:custDataLst>
                    </p:nvPr>
                  </p:nvSpPr>
                  <p:spPr>
                    <a:xfrm>
                      <a:off x="5523836" y="4200526"/>
                      <a:ext cx="1042236" cy="809506"/>
                    </a:xfrm>
                    <a:prstGeom prst="rect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solidFill>
                        <a:schemeClr val="accent3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 anchorCtr="0"/>
                    <a:lstStyle/>
                    <a:p>
                      <a:pPr algn="ctr"/>
                      <a:endParaRPr lang="en-US" sz="1000" dirty="0"/>
                    </a:p>
                  </p:txBody>
                </p:sp>
                <p:sp>
                  <p:nvSpPr>
                    <p:cNvPr id="58" name="Oval 392"/>
                    <p:cNvSpPr/>
                    <p:nvPr>
                      <p:custDataLst>
                        <p:tags r:id="rId43"/>
                      </p:custDataLst>
                    </p:nvPr>
                  </p:nvSpPr>
                  <p:spPr>
                    <a:xfrm>
                      <a:off x="5835497" y="4475286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9525" cap="flat" cmpd="sng" algn="ctr">
                      <a:solidFill>
                        <a:schemeClr val="accent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9" name="Oval 393"/>
                    <p:cNvSpPr/>
                    <p:nvPr>
                      <p:custDataLst>
                        <p:tags r:id="rId44"/>
                      </p:custDataLst>
                    </p:nvPr>
                  </p:nvSpPr>
                  <p:spPr>
                    <a:xfrm>
                      <a:off x="6170339" y="4241111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 w="9525" cap="flat" cmpd="sng" algn="ctr">
                      <a:solidFill>
                        <a:schemeClr val="accent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0" name="Oval 394"/>
                    <p:cNvSpPr/>
                    <p:nvPr>
                      <p:custDataLst>
                        <p:tags r:id="rId45"/>
                      </p:custDataLst>
                    </p:nvPr>
                  </p:nvSpPr>
                  <p:spPr>
                    <a:xfrm>
                      <a:off x="5578293" y="4733278"/>
                      <a:ext cx="201433" cy="201433"/>
                    </a:xfrm>
                    <a:prstGeom prst="ellipse">
                      <a:avLst/>
                    </a:prstGeom>
                    <a:solidFill>
                      <a:schemeClr val="bg2">
                        <a:lumMod val="20000"/>
                        <a:lumOff val="80000"/>
                      </a:schemeClr>
                    </a:solidFill>
                    <a:ln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61" name="Straight Connector 395"/>
                    <p:cNvCxnSpPr>
                      <a:stCxn id="58" idx="0"/>
                      <a:endCxn id="59" idx="2"/>
                    </p:cNvCxnSpPr>
                    <p:nvPr>
                      <p:custDataLst>
                        <p:tags r:id="rId46"/>
                      </p:custDataLst>
                    </p:nvPr>
                  </p:nvCxnSpPr>
                  <p:spPr>
                    <a:xfrm flipV="1">
                      <a:off x="5936214" y="4341828"/>
                      <a:ext cx="234125" cy="133458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sm" len="sm"/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Oval 396"/>
                    <p:cNvSpPr/>
                    <p:nvPr>
                      <p:custDataLst>
                        <p:tags r:id="rId47"/>
                      </p:custDataLst>
                    </p:nvPr>
                  </p:nvSpPr>
                  <p:spPr>
                    <a:xfrm>
                      <a:off x="5835498" y="4771411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 w="9525" cap="flat" cmpd="sng" algn="ctr">
                      <a:solidFill>
                        <a:schemeClr val="accent1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3" name="Oval 397"/>
                    <p:cNvSpPr/>
                    <p:nvPr>
                      <p:custDataLst>
                        <p:tags r:id="rId48"/>
                      </p:custDataLst>
                    </p:nvPr>
                  </p:nvSpPr>
                  <p:spPr>
                    <a:xfrm>
                      <a:off x="6092211" y="4730023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9525" cap="flat" cmpd="sng" algn="ctr">
                      <a:solidFill>
                        <a:schemeClr val="accent3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64" name="Straight Connector 398"/>
                    <p:cNvCxnSpPr>
                      <a:stCxn id="58" idx="6"/>
                      <a:endCxn id="59" idx="4"/>
                    </p:cNvCxnSpPr>
                    <p:nvPr>
                      <p:custDataLst>
                        <p:tags r:id="rId49"/>
                      </p:custDataLst>
                    </p:nvPr>
                  </p:nvCxnSpPr>
                  <p:spPr>
                    <a:xfrm flipV="1">
                      <a:off x="6036930" y="4442544"/>
                      <a:ext cx="234126" cy="133459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sm" len="sm"/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399"/>
                    <p:cNvCxnSpPr>
                      <a:stCxn id="60" idx="7"/>
                      <a:endCxn id="58" idx="3"/>
                    </p:cNvCxnSpPr>
                    <p:nvPr>
                      <p:custDataLst>
                        <p:tags r:id="rId50"/>
                      </p:custDataLst>
                    </p:nvPr>
                  </p:nvCxnSpPr>
                  <p:spPr>
                    <a:xfrm flipV="1">
                      <a:off x="5750227" y="4647220"/>
                      <a:ext cx="114769" cy="115557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400"/>
                    <p:cNvCxnSpPr>
                      <a:stCxn id="62" idx="0"/>
                      <a:endCxn id="58" idx="4"/>
                    </p:cNvCxnSpPr>
                    <p:nvPr>
                      <p:custDataLst>
                        <p:tags r:id="rId51"/>
                      </p:custDataLst>
                    </p:nvPr>
                  </p:nvCxnSpPr>
                  <p:spPr>
                    <a:xfrm flipH="1" flipV="1">
                      <a:off x="5936214" y="4676719"/>
                      <a:ext cx="1" cy="94692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401"/>
                    <p:cNvCxnSpPr>
                      <a:stCxn id="63" idx="1"/>
                      <a:endCxn id="58" idx="5"/>
                    </p:cNvCxnSpPr>
                    <p:nvPr>
                      <p:custDataLst>
                        <p:tags r:id="rId52"/>
                      </p:custDataLst>
                    </p:nvPr>
                  </p:nvCxnSpPr>
                  <p:spPr>
                    <a:xfrm flipH="1" flipV="1">
                      <a:off x="6007431" y="4647220"/>
                      <a:ext cx="114279" cy="112302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5" name="Group 379"/>
                  <p:cNvGrpSpPr/>
                  <p:nvPr/>
                </p:nvGrpSpPr>
                <p:grpSpPr>
                  <a:xfrm>
                    <a:off x="6624680" y="4200526"/>
                    <a:ext cx="1042236" cy="809506"/>
                    <a:chOff x="5523836" y="4200526"/>
                    <a:chExt cx="1042236" cy="809506"/>
                  </a:xfrm>
                </p:grpSpPr>
                <p:sp>
                  <p:nvSpPr>
                    <p:cNvPr id="46" name="Rechteck 14_0000"/>
                    <p:cNvSpPr/>
                    <p:nvPr>
                      <p:custDataLst>
                        <p:tags r:id="rId31"/>
                      </p:custDataLst>
                    </p:nvPr>
                  </p:nvSpPr>
                  <p:spPr>
                    <a:xfrm>
                      <a:off x="5523836" y="4200526"/>
                      <a:ext cx="1042236" cy="809506"/>
                    </a:xfrm>
                    <a:prstGeom prst="rect">
                      <a:avLst/>
                    </a:prstGeom>
                    <a:solidFill>
                      <a:schemeClr val="accent4">
                        <a:lumMod val="75000"/>
                      </a:schemeClr>
                    </a:solidFill>
                    <a:ln>
                      <a:solidFill>
                        <a:schemeClr val="accent3"/>
                      </a:solidFill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wrap="none" lIns="0" tIns="0" rIns="0" bIns="0" rtlCol="0" anchor="ctr" anchorCtr="0"/>
                    <a:lstStyle/>
                    <a:p>
                      <a:pPr algn="ctr"/>
                      <a:endParaRPr lang="en-US" sz="1000" dirty="0"/>
                    </a:p>
                  </p:txBody>
                </p:sp>
                <p:sp>
                  <p:nvSpPr>
                    <p:cNvPr id="47" name="Oval 381"/>
                    <p:cNvSpPr/>
                    <p:nvPr>
                      <p:custDataLst>
                        <p:tags r:id="rId32"/>
                      </p:custDataLst>
                    </p:nvPr>
                  </p:nvSpPr>
                  <p:spPr>
                    <a:xfrm>
                      <a:off x="5835497" y="4475286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6">
                        <a:lumMod val="60000"/>
                        <a:lumOff val="40000"/>
                      </a:schemeClr>
                    </a:solidFill>
                    <a:ln w="9525" cap="flat" cmpd="sng" algn="ctr">
                      <a:solidFill>
                        <a:schemeClr val="accent6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8" name="Oval 382"/>
                    <p:cNvSpPr/>
                    <p:nvPr>
                      <p:custDataLst>
                        <p:tags r:id="rId33"/>
                      </p:custDataLst>
                    </p:nvPr>
                  </p:nvSpPr>
                  <p:spPr>
                    <a:xfrm>
                      <a:off x="6170339" y="4241111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 w="9525" cap="flat" cmpd="sng" algn="ctr">
                      <a:solidFill>
                        <a:schemeClr val="accent5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49" name="Oval 383"/>
                    <p:cNvSpPr/>
                    <p:nvPr>
                      <p:custDataLst>
                        <p:tags r:id="rId34"/>
                      </p:custDataLst>
                    </p:nvPr>
                  </p:nvSpPr>
                  <p:spPr>
                    <a:xfrm>
                      <a:off x="5578293" y="4733278"/>
                      <a:ext cx="201433" cy="201433"/>
                    </a:xfrm>
                    <a:prstGeom prst="ellipse">
                      <a:avLst/>
                    </a:prstGeom>
                    <a:solidFill>
                      <a:schemeClr val="bg2">
                        <a:lumMod val="20000"/>
                        <a:lumOff val="80000"/>
                      </a:schemeClr>
                    </a:solidFill>
                    <a:ln w="952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50" name="Straight Connector 384"/>
                    <p:cNvCxnSpPr>
                      <a:stCxn id="47" idx="0"/>
                      <a:endCxn id="48" idx="2"/>
                    </p:cNvCxnSpPr>
                    <p:nvPr>
                      <p:custDataLst>
                        <p:tags r:id="rId35"/>
                      </p:custDataLst>
                    </p:nvPr>
                  </p:nvCxnSpPr>
                  <p:spPr>
                    <a:xfrm flipV="1">
                      <a:off x="5936214" y="4341828"/>
                      <a:ext cx="234125" cy="133458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sm" len="sm"/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1" name="Oval 385"/>
                    <p:cNvSpPr/>
                    <p:nvPr>
                      <p:custDataLst>
                        <p:tags r:id="rId36"/>
                      </p:custDataLst>
                    </p:nvPr>
                  </p:nvSpPr>
                  <p:spPr>
                    <a:xfrm>
                      <a:off x="5835498" y="4771411"/>
                      <a:ext cx="201433" cy="201433"/>
                    </a:xfrm>
                    <a:prstGeom prst="ellipse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 w="9525" cap="flat" cmpd="sng" algn="ctr">
                      <a:solidFill>
                        <a:schemeClr val="accent4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" name="Oval 386"/>
                    <p:cNvSpPr/>
                    <p:nvPr>
                      <p:custDataLst>
                        <p:tags r:id="rId37"/>
                      </p:custDataLst>
                    </p:nvPr>
                  </p:nvSpPr>
                  <p:spPr>
                    <a:xfrm>
                      <a:off x="6092211" y="4730023"/>
                      <a:ext cx="201433" cy="201433"/>
                    </a:xfrm>
                    <a:prstGeom prst="ellipse">
                      <a:avLst/>
                    </a:prstGeom>
                    <a:solidFill>
                      <a:srgbClr val="FFFF00"/>
                    </a:solidFill>
                    <a:ln w="9525" cap="flat" cmpd="sng" algn="ctr">
                      <a:solidFill>
                        <a:srgbClr val="FFC000"/>
                      </a:solidFill>
                      <a:prstDash val="solid"/>
                    </a:ln>
                    <a:effectLst/>
                  </p:spPr>
                  <p:txBody>
                    <a:bodyPr rtlCol="0" anchor="ctr"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Bosch Office Sans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53" name="Straight Connector 387"/>
                    <p:cNvCxnSpPr>
                      <a:stCxn id="47" idx="6"/>
                      <a:endCxn id="48" idx="4"/>
                    </p:cNvCxnSpPr>
                    <p:nvPr>
                      <p:custDataLst>
                        <p:tags r:id="rId38"/>
                      </p:custDataLst>
                    </p:nvPr>
                  </p:nvCxnSpPr>
                  <p:spPr>
                    <a:xfrm flipV="1">
                      <a:off x="6036930" y="4442544"/>
                      <a:ext cx="234126" cy="133459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sm" len="sm"/>
                      <a:tailEnd type="triangle" w="sm" len="sm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388"/>
                    <p:cNvCxnSpPr>
                      <a:stCxn id="49" idx="7"/>
                      <a:endCxn id="47" idx="3"/>
                    </p:cNvCxnSpPr>
                    <p:nvPr>
                      <p:custDataLst>
                        <p:tags r:id="rId39"/>
                      </p:custDataLst>
                    </p:nvPr>
                  </p:nvCxnSpPr>
                  <p:spPr>
                    <a:xfrm flipV="1">
                      <a:off x="5750227" y="4647220"/>
                      <a:ext cx="114769" cy="115557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389"/>
                    <p:cNvCxnSpPr>
                      <a:stCxn id="51" idx="0"/>
                      <a:endCxn id="47" idx="4"/>
                    </p:cNvCxnSpPr>
                    <p:nvPr>
                      <p:custDataLst>
                        <p:tags r:id="rId40"/>
                      </p:custDataLst>
                    </p:nvPr>
                  </p:nvCxnSpPr>
                  <p:spPr>
                    <a:xfrm flipH="1" flipV="1">
                      <a:off x="5936214" y="4676719"/>
                      <a:ext cx="1" cy="94692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390"/>
                    <p:cNvCxnSpPr>
                      <a:stCxn id="52" idx="1"/>
                      <a:endCxn id="47" idx="5"/>
                    </p:cNvCxnSpPr>
                    <p:nvPr>
                      <p:custDataLst>
                        <p:tags r:id="rId41"/>
                      </p:custDataLst>
                    </p:nvPr>
                  </p:nvCxnSpPr>
                  <p:spPr>
                    <a:xfrm flipH="1" flipV="1">
                      <a:off x="6007431" y="4647220"/>
                      <a:ext cx="114279" cy="112302"/>
                    </a:xfrm>
                    <a:prstGeom prst="line">
                      <a:avLst/>
                    </a:prstGeom>
                    <a:ln w="12700">
                      <a:solidFill>
                        <a:schemeClr val="bg1"/>
                      </a:solidFill>
                      <a:headEnd type="triangle" w="med" len="med"/>
                      <a:tailEnd type="none" w="med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38" name="TextBox 372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7695618" y="3435427"/>
                <a:ext cx="590519" cy="349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52000" indent="-252000">
                  <a:lnSpc>
                    <a:spcPts val="2300"/>
                  </a:lnSpc>
                  <a:spcBef>
                    <a:spcPts val="500"/>
                  </a:spcBef>
                  <a:buFontTx/>
                  <a:buNone/>
                </a:pPr>
                <a:r>
                  <a:rPr lang="en-US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system</a:t>
                </a:r>
              </a:p>
            </p:txBody>
          </p:sp>
        </p:grpSp>
        <p:sp>
          <p:nvSpPr>
            <p:cNvPr id="22" name="TextBox 426"/>
            <p:cNvSpPr txBox="1"/>
            <p:nvPr>
              <p:custDataLst>
                <p:tags r:id="rId14"/>
              </p:custDataLst>
            </p:nvPr>
          </p:nvSpPr>
          <p:spPr>
            <a:xfrm>
              <a:off x="7975587" y="2736453"/>
              <a:ext cx="987450" cy="47961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52000" indent="-252000" algn="ctr">
                <a:lnSpc>
                  <a:spcPct val="150000"/>
                </a:lnSpc>
                <a:spcBef>
                  <a:spcPts val="500"/>
                </a:spcBef>
                <a:buFontTx/>
                <a:buNone/>
              </a:pPr>
              <a:r>
                <a:rPr lang="en-US" sz="900" dirty="0" smtClean="0"/>
                <a:t>lifecycle events</a:t>
              </a:r>
            </a:p>
            <a:p>
              <a:pPr marL="252000" indent="-252000" algn="ctr">
                <a:lnSpc>
                  <a:spcPct val="150000"/>
                </a:lnSpc>
                <a:spcBef>
                  <a:spcPts val="500"/>
                </a:spcBef>
                <a:buFontTx/>
                <a:buNone/>
              </a:pPr>
              <a:r>
                <a:rPr lang="en-US" sz="900" dirty="0" smtClean="0"/>
                <a:t>parameters events </a:t>
              </a:r>
            </a:p>
          </p:txBody>
        </p:sp>
        <p:grpSp>
          <p:nvGrpSpPr>
            <p:cNvPr id="23" name="Group 473"/>
            <p:cNvGrpSpPr/>
            <p:nvPr/>
          </p:nvGrpSpPr>
          <p:grpSpPr>
            <a:xfrm>
              <a:off x="9745980" y="359852"/>
              <a:ext cx="840528" cy="250193"/>
              <a:chOff x="9745980" y="359852"/>
              <a:chExt cx="840528" cy="250193"/>
            </a:xfrm>
          </p:grpSpPr>
          <p:cxnSp>
            <p:nvCxnSpPr>
              <p:cNvPr id="35" name="Straight Arrow Connector 432"/>
              <p:cNvCxnSpPr/>
              <p:nvPr>
                <p:custDataLst>
                  <p:tags r:id="rId25"/>
                </p:custDataLst>
              </p:nvPr>
            </p:nvCxnSpPr>
            <p:spPr>
              <a:xfrm flipH="1">
                <a:off x="9745980" y="507260"/>
                <a:ext cx="816018" cy="0"/>
              </a:xfrm>
              <a:prstGeom prst="straightConnector1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436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9912776" y="359852"/>
                <a:ext cx="673732" cy="250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L="252000" indent="-252000" algn="ctr">
                  <a:buFontTx/>
                  <a:buNone/>
                </a:pPr>
                <a:r>
                  <a:rPr lang="en-US" sz="700" dirty="0" smtClean="0"/>
                  <a:t>mode change</a:t>
                </a:r>
              </a:p>
              <a:p>
                <a:pPr marL="252000" indent="-252000" algn="ctr">
                  <a:buFontTx/>
                  <a:buNone/>
                </a:pPr>
                <a:r>
                  <a:rPr lang="en-US" sz="700" dirty="0" smtClean="0"/>
                  <a:t>request</a:t>
                </a:r>
              </a:p>
            </p:txBody>
          </p:sp>
        </p:grpSp>
        <p:grpSp>
          <p:nvGrpSpPr>
            <p:cNvPr id="24" name="Group 472"/>
            <p:cNvGrpSpPr/>
            <p:nvPr/>
          </p:nvGrpSpPr>
          <p:grpSpPr>
            <a:xfrm>
              <a:off x="6355142" y="734329"/>
              <a:ext cx="3958648" cy="3427778"/>
              <a:chOff x="6355142" y="734329"/>
              <a:chExt cx="3958648" cy="3427778"/>
            </a:xfrm>
          </p:grpSpPr>
          <p:cxnSp>
            <p:nvCxnSpPr>
              <p:cNvPr id="25" name="Straight Arrow Connector 451"/>
              <p:cNvCxnSpPr/>
              <p:nvPr>
                <p:custDataLst>
                  <p:tags r:id="rId15"/>
                </p:custDataLst>
              </p:nvPr>
            </p:nvCxnSpPr>
            <p:spPr>
              <a:xfrm flipV="1">
                <a:off x="6355142" y="2215721"/>
                <a:ext cx="1117444" cy="1879782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452"/>
              <p:cNvCxnSpPr/>
              <p:nvPr>
                <p:custDataLst>
                  <p:tags r:id="rId16"/>
                </p:custDataLst>
              </p:nvPr>
            </p:nvCxnSpPr>
            <p:spPr>
              <a:xfrm flipV="1">
                <a:off x="7518085" y="2237222"/>
                <a:ext cx="656440" cy="1911692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453"/>
              <p:cNvCxnSpPr/>
              <p:nvPr>
                <p:custDataLst>
                  <p:tags r:id="rId17"/>
                </p:custDataLst>
              </p:nvPr>
            </p:nvCxnSpPr>
            <p:spPr>
              <a:xfrm flipH="1" flipV="1">
                <a:off x="9141548" y="2237921"/>
                <a:ext cx="123636" cy="1924186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454"/>
              <p:cNvCxnSpPr/>
              <p:nvPr>
                <p:custDataLst>
                  <p:tags r:id="rId18"/>
                </p:custDataLst>
              </p:nvPr>
            </p:nvCxnSpPr>
            <p:spPr>
              <a:xfrm flipH="1" flipV="1">
                <a:off x="9941648" y="2237919"/>
                <a:ext cx="372142" cy="1924188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solid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458"/>
              <p:cNvCxnSpPr/>
              <p:nvPr>
                <p:custDataLst>
                  <p:tags r:id="rId19"/>
                </p:custDataLst>
              </p:nvPr>
            </p:nvCxnSpPr>
            <p:spPr>
              <a:xfrm flipV="1">
                <a:off x="8733197" y="734329"/>
                <a:ext cx="237836" cy="187563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459"/>
              <p:cNvCxnSpPr/>
              <p:nvPr>
                <p:custDataLst>
                  <p:tags r:id="rId20"/>
                </p:custDataLst>
              </p:nvPr>
            </p:nvCxnSpPr>
            <p:spPr>
              <a:xfrm flipH="1" flipV="1">
                <a:off x="9154015" y="737055"/>
                <a:ext cx="115831" cy="189380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460"/>
              <p:cNvCxnSpPr/>
              <p:nvPr>
                <p:custDataLst>
                  <p:tags r:id="rId21"/>
                </p:custDataLst>
              </p:nvPr>
            </p:nvCxnSpPr>
            <p:spPr>
              <a:xfrm flipV="1">
                <a:off x="8288166" y="1429783"/>
                <a:ext cx="182981" cy="235198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461"/>
              <p:cNvCxnSpPr/>
              <p:nvPr>
                <p:custDataLst>
                  <p:tags r:id="rId22"/>
                </p:custDataLst>
              </p:nvPr>
            </p:nvCxnSpPr>
            <p:spPr>
              <a:xfrm flipV="1">
                <a:off x="7494214" y="1308888"/>
                <a:ext cx="741824" cy="356091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462"/>
              <p:cNvCxnSpPr/>
              <p:nvPr>
                <p:custDataLst>
                  <p:tags r:id="rId23"/>
                </p:custDataLst>
              </p:nvPr>
            </p:nvCxnSpPr>
            <p:spPr>
              <a:xfrm flipH="1" flipV="1">
                <a:off x="9414098" y="1429782"/>
                <a:ext cx="168914" cy="235198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463"/>
              <p:cNvCxnSpPr/>
              <p:nvPr>
                <p:custDataLst>
                  <p:tags r:id="rId24"/>
                </p:custDataLst>
              </p:nvPr>
            </p:nvCxnSpPr>
            <p:spPr>
              <a:xfrm flipV="1">
                <a:off x="8821090" y="1429782"/>
                <a:ext cx="241580" cy="235198"/>
              </a:xfrm>
              <a:prstGeom prst="straightConnector1">
                <a:avLst/>
              </a:prstGeom>
              <a:ln>
                <a:solidFill>
                  <a:schemeClr val="accent6">
                    <a:lumMod val="50000"/>
                  </a:schemeClr>
                </a:solidFill>
                <a:prstDash val="sysDash"/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0" name="Picture 20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095128"/>
            <a:ext cx="554990" cy="369896"/>
          </a:xfrm>
          <a:prstGeom prst="rect">
            <a:avLst/>
          </a:prstGeom>
        </p:spPr>
      </p:pic>
      <p:sp>
        <p:nvSpPr>
          <p:cNvPr id="211" name="Rectangle 210"/>
          <p:cNvSpPr/>
          <p:nvPr>
            <p:custDataLst>
              <p:tags r:id="rId12"/>
            </p:custDataLst>
          </p:nvPr>
        </p:nvSpPr>
        <p:spPr>
          <a:xfrm>
            <a:off x="783590" y="5055694"/>
            <a:ext cx="2344171" cy="46166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  <a:latin typeface="Bosch Office Sans" panose="020B0604020202020204" pitchFamily="34" charset="0"/>
              </a:rPr>
              <a:t>The OFERA project is funded by the European Union‘s Horizon 2020 research and innovation </a:t>
            </a:r>
            <a:r>
              <a:rPr lang="en-US" sz="800" dirty="0" err="1">
                <a:solidFill>
                  <a:sysClr val="windowText" lastClr="000000"/>
                </a:solidFill>
                <a:latin typeface="Bosch Office Sans" panose="020B0604020202020204" pitchFamily="34" charset="0"/>
              </a:rPr>
              <a:t>programme</a:t>
            </a:r>
            <a:r>
              <a:rPr lang="en-US" sz="800" dirty="0">
                <a:solidFill>
                  <a:sysClr val="windowText" lastClr="000000"/>
                </a:solidFill>
                <a:latin typeface="Bosch Office Sans" panose="020B0604020202020204" pitchFamily="34" charset="0"/>
              </a:rPr>
              <a:t> under grant agreement No 780785</a:t>
            </a:r>
            <a:endParaRPr lang="en-US" sz="8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93923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59080" y="259080"/>
            <a:ext cx="10452100" cy="38862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52000" indent="-252000">
              <a:lnSpc>
                <a:spcPct val="89000"/>
              </a:lnSpc>
              <a:buFontTx/>
              <a:buNone/>
            </a:pPr>
            <a:r>
              <a:rPr lang="en-US" sz="2800" dirty="0" smtClean="0"/>
              <a:t>Micro-ROS</a:t>
            </a:r>
            <a:endParaRPr lang="en-US" sz="2800" dirty="0" smtClean="0"/>
          </a:p>
        </p:txBody>
      </p:sp>
      <p:sp>
        <p:nvSpPr>
          <p:cNvPr id="8" name="Rectangle 7"/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593090" y="5643880"/>
            <a:ext cx="9152890" cy="10795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100"/>
              </a:spcAft>
            </a:pPr>
            <a:r>
              <a:rPr lang="en-US" sz="600" smtClean="0">
                <a:solidFill>
                  <a:srgbClr val="000000"/>
                </a:solidFill>
                <a:latin typeface="Bosch Office Sans" pitchFamily="2" charset="0"/>
              </a:rPr>
              <a:t>CR/AEE1-Lange | 2019-03-29</a:t>
            </a:r>
            <a:endParaRPr lang="en-US" sz="600" dirty="0">
              <a:solidFill>
                <a:srgbClr val="000000"/>
              </a:solidFill>
              <a:latin typeface="Bosch Office Sans" pitchFamily="2" charset="0"/>
            </a:endParaRPr>
          </a:p>
        </p:txBody>
      </p:sp>
      <p:sp>
        <p:nvSpPr>
          <p:cNvPr id="7" name="Rectangle 6"/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593090" y="5758180"/>
            <a:ext cx="9152890" cy="2159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07000"/>
              </a:lnSpc>
              <a:spcAft>
                <a:spcPts val="100"/>
              </a:spcAft>
            </a:pPr>
            <a:r>
              <a:rPr lang="en-US" sz="600" smtClean="0">
                <a:solidFill>
                  <a:srgbClr val="B2B3B5"/>
                </a:solidFill>
              </a:rPr>
              <a:t>© Robert Bosch GmbH 2016. All rights reserved, also regarding any disposal, exploitation, reproduction, editing, distribution, as well as in the event of applications for industrial property rights.</a:t>
            </a:r>
            <a:endParaRPr lang="en-US" sz="600" dirty="0">
              <a:solidFill>
                <a:srgbClr val="B2B3B5"/>
              </a:solidFill>
            </a:endParaRPr>
          </a:p>
        </p:txBody>
      </p:sp>
      <p:sp>
        <p:nvSpPr>
          <p:cNvPr id="6" name="Rectangle 5"/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266700" y="5628640"/>
            <a:ext cx="288290" cy="41021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r>
              <a:rPr lang="en-US" sz="1200" smtClean="0">
                <a:solidFill>
                  <a:srgbClr val="999FA6"/>
                </a:solidFill>
              </a:rPr>
              <a:t>16</a:t>
            </a:r>
            <a:endParaRPr lang="en-US" sz="1200" dirty="0">
              <a:solidFill>
                <a:srgbClr val="999FA6"/>
              </a:solidFill>
            </a:endParaRPr>
          </a:p>
        </p:txBody>
      </p:sp>
      <p:sp>
        <p:nvSpPr>
          <p:cNvPr id="5" name="Rectangle 4" hidden="1"/>
          <p:cNvSpPr>
            <a:spLocks/>
          </p:cNvSpPr>
          <p:nvPr>
            <p:custDataLst>
              <p:tags r:id="rId7"/>
            </p:custDataLst>
          </p:nvPr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2"/>
                </a:solidFill>
                <a:prstDash val="soli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7780" rIns="0" bIns="0" rtlCol="0" anchor="t">
            <a:normAutofit/>
          </a:bodyPr>
          <a:lstStyle/>
          <a:p>
            <a:pPr>
              <a:lnSpc>
                <a:spcPts val="900"/>
              </a:lnSpc>
            </a:pPr>
            <a:endParaRPr lang="en-US" sz="550" dirty="0">
              <a:solidFill>
                <a:schemeClr val="tx1"/>
              </a:solidFill>
            </a:endParaRPr>
          </a:p>
        </p:txBody>
      </p:sp>
      <p:sp>
        <p:nvSpPr>
          <p:cNvPr id="4" name="TextBox 3" hidden="1"/>
          <p:cNvSpPr txBox="1"/>
          <p:nvPr>
            <p:custDataLst>
              <p:tags r:id="rId8"/>
            </p:custDataLst>
          </p:nvPr>
        </p:nvSpPr>
        <p:spPr>
          <a:xfrm>
            <a:off x="0" y="5975350"/>
            <a:ext cx="0" cy="0"/>
          </a:xfrm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none" lIns="0" tIns="0" rIns="0" bIns="0" rtlCol="0" anchor="t">
            <a:noAutofit/>
          </a:bodyPr>
          <a:lstStyle/>
          <a:p>
            <a:pPr marL="252000" indent="-252000">
              <a:lnSpc>
                <a:spcPts val="2300"/>
              </a:lnSpc>
              <a:buFontTx/>
              <a:buNone/>
            </a:pPr>
            <a:endParaRPr lang="en-US" sz="13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259080" y="647700"/>
            <a:ext cx="10452100" cy="38862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Predictable </a:t>
            </a:r>
            <a:r>
              <a:rPr lang="en-US" sz="2800" dirty="0" smtClean="0"/>
              <a:t>Execution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10"/>
            </p:custDataLst>
          </p:nvPr>
        </p:nvSpPr>
        <p:spPr>
          <a:xfrm>
            <a:off x="259079" y="1295400"/>
            <a:ext cx="5074921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 smtClean="0"/>
              <a:t>First approach enables </a:t>
            </a:r>
            <a:r>
              <a:rPr lang="en-US" b="1" dirty="0">
                <a:solidFill>
                  <a:schemeClr val="accent4"/>
                </a:solidFill>
              </a:rPr>
              <a:t>multiple executors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per operating system process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/>
              <a:t>Executors can be configured individually</a:t>
            </a:r>
            <a:br>
              <a:rPr lang="en-US" dirty="0" smtClean="0"/>
            </a:br>
            <a:r>
              <a:rPr lang="en-US" dirty="0" smtClean="0"/>
              <a:t>using standard scheduling mechanisms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dirty="0" smtClean="0"/>
              <a:t>Open-sourced prototype for ROS 2</a:t>
            </a:r>
          </a:p>
          <a:p>
            <a:pPr>
              <a:spcAft>
                <a:spcPts val="0"/>
              </a:spcAft>
            </a:pPr>
            <a:endParaRPr lang="en-US" dirty="0"/>
          </a:p>
          <a:p>
            <a:pPr>
              <a:spcAft>
                <a:spcPts val="0"/>
              </a:spcAft>
            </a:pPr>
            <a:r>
              <a:rPr lang="en-US" dirty="0"/>
              <a:t>See </a:t>
            </a:r>
            <a:r>
              <a:rPr lang="en-US" b="1" dirty="0" smtClean="0">
                <a:solidFill>
                  <a:schemeClr val="accent4"/>
                </a:solidFill>
              </a:rPr>
              <a:t>microros.github.io/real-</a:t>
            </a:r>
            <a:r>
              <a:rPr lang="en-US" b="1" dirty="0" err="1" smtClean="0">
                <a:solidFill>
                  <a:schemeClr val="accent4"/>
                </a:solidFill>
              </a:rPr>
              <a:t>time_executor</a:t>
            </a:r>
            <a:r>
              <a:rPr lang="en-US" b="1" dirty="0">
                <a:solidFill>
                  <a:schemeClr val="accent4"/>
                </a:solidFill>
              </a:rPr>
              <a:t>/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063163" y="1790700"/>
            <a:ext cx="4642937" cy="2971848"/>
            <a:chOff x="2270598" y="1087470"/>
            <a:chExt cx="6416202" cy="4106878"/>
          </a:xfrm>
        </p:grpSpPr>
        <p:grpSp>
          <p:nvGrpSpPr>
            <p:cNvPr id="10" name="Group 9"/>
            <p:cNvGrpSpPr/>
            <p:nvPr/>
          </p:nvGrpSpPr>
          <p:grpSpPr>
            <a:xfrm>
              <a:off x="2270598" y="1087470"/>
              <a:ext cx="6416202" cy="3420000"/>
              <a:chOff x="2270598" y="1087470"/>
              <a:chExt cx="6416202" cy="3632391"/>
            </a:xfrm>
          </p:grpSpPr>
          <p:sp>
            <p:nvSpPr>
              <p:cNvPr id="11" name="Rounded Rectangle 10"/>
              <p:cNvSpPr/>
              <p:nvPr>
                <p:custDataLst>
                  <p:tags r:id="rId27"/>
                </p:custDataLst>
              </p:nvPr>
            </p:nvSpPr>
            <p:spPr>
              <a:xfrm>
                <a:off x="2270598" y="1087470"/>
                <a:ext cx="6416202" cy="3574699"/>
              </a:xfrm>
              <a:prstGeom prst="roundRect">
                <a:avLst>
                  <a:gd name="adj" fmla="val 8347"/>
                </a:avLst>
              </a:prstGeom>
              <a:noFill/>
              <a:ln w="38100" cap="flat" cmpd="sng" algn="ctr">
                <a:solidFill>
                  <a:srgbClr val="B2B3B5"/>
                </a:solidFill>
                <a:prstDash val="sysDash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  <p:sp>
            <p:nvSpPr>
              <p:cNvPr id="12" name="Rectangle 11"/>
              <p:cNvSpPr/>
              <p:nvPr>
                <p:custDataLst>
                  <p:tags r:id="rId28"/>
                </p:custDataLst>
              </p:nvPr>
            </p:nvSpPr>
            <p:spPr>
              <a:xfrm>
                <a:off x="2589930" y="4576539"/>
                <a:ext cx="5754840" cy="14332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endParaRPr>
              </a:p>
            </p:txBody>
          </p:sp>
        </p:grpSp>
        <p:sp>
          <p:nvSpPr>
            <p:cNvPr id="13" name="Rectangle 12"/>
            <p:cNvSpPr/>
            <p:nvPr>
              <p:custDataLst>
                <p:tags r:id="rId13"/>
              </p:custDataLst>
            </p:nvPr>
          </p:nvSpPr>
          <p:spPr>
            <a:xfrm>
              <a:off x="6645991" y="3596783"/>
              <a:ext cx="1836000" cy="573931"/>
            </a:xfrm>
            <a:prstGeom prst="rect">
              <a:avLst/>
            </a:prstGeom>
            <a:solidFill>
              <a:srgbClr val="67B41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300" kern="0" dirty="0" smtClean="0">
                  <a:solidFill>
                    <a:schemeClr val="bg1"/>
                  </a:solidFill>
                  <a:latin typeface="Bosch Office Sans"/>
                </a:rPr>
                <a:t>Executor</a:t>
              </a:r>
              <a:endParaRPr lang="en-US" sz="1300" kern="0" dirty="0">
                <a:solidFill>
                  <a:schemeClr val="bg1"/>
                </a:solidFill>
                <a:latin typeface="Bosch Office Sans"/>
              </a:endParaRPr>
            </a:p>
          </p:txBody>
        </p:sp>
        <p:sp>
          <p:nvSpPr>
            <p:cNvPr id="14" name="Rectangle 13"/>
            <p:cNvSpPr/>
            <p:nvPr>
              <p:custDataLst>
                <p:tags r:id="rId14"/>
              </p:custDataLst>
            </p:nvPr>
          </p:nvSpPr>
          <p:spPr>
            <a:xfrm>
              <a:off x="2517182" y="3596783"/>
              <a:ext cx="1836000" cy="573931"/>
            </a:xfrm>
            <a:prstGeom prst="rect">
              <a:avLst/>
            </a:prstGeom>
            <a:solidFill>
              <a:srgbClr val="D7001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300" kern="0" dirty="0">
                  <a:solidFill>
                    <a:schemeClr val="bg1"/>
                  </a:solidFill>
                  <a:latin typeface="Bosch Office Sans"/>
                </a:rPr>
                <a:t>Executor</a:t>
              </a:r>
            </a:p>
          </p:txBody>
        </p:sp>
        <p:sp>
          <p:nvSpPr>
            <p:cNvPr id="15" name="Rectangle 14"/>
            <p:cNvSpPr/>
            <p:nvPr>
              <p:custDataLst>
                <p:tags r:id="rId15"/>
              </p:custDataLst>
            </p:nvPr>
          </p:nvSpPr>
          <p:spPr>
            <a:xfrm>
              <a:off x="4581587" y="3596783"/>
              <a:ext cx="1836000" cy="573931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300" kern="0" dirty="0" smtClean="0">
                  <a:solidFill>
                    <a:schemeClr val="bg1"/>
                  </a:solidFill>
                  <a:latin typeface="Bosch Office Sans"/>
                </a:rPr>
                <a:t>Executor</a:t>
              </a:r>
              <a:endParaRPr lang="en-US" sz="1300" kern="0" dirty="0">
                <a:solidFill>
                  <a:schemeClr val="bg1"/>
                </a:solidFill>
                <a:latin typeface="Bosch Office Sans"/>
              </a:endParaRPr>
            </a:p>
          </p:txBody>
        </p:sp>
        <p:sp>
          <p:nvSpPr>
            <p:cNvPr id="16" name="Rectangle 15"/>
            <p:cNvSpPr/>
            <p:nvPr>
              <p:custDataLst>
                <p:tags r:id="rId16"/>
              </p:custDataLst>
            </p:nvPr>
          </p:nvSpPr>
          <p:spPr>
            <a:xfrm>
              <a:off x="2270598" y="4718098"/>
              <a:ext cx="6416202" cy="476250"/>
            </a:xfrm>
            <a:prstGeom prst="rect">
              <a:avLst/>
            </a:prstGeom>
            <a:solidFill>
              <a:srgbClr val="B2B3B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OS Scheduler</a:t>
              </a:r>
            </a:p>
          </p:txBody>
        </p:sp>
        <p:sp>
          <p:nvSpPr>
            <p:cNvPr id="17" name="Up-Down Arrow 16"/>
            <p:cNvSpPr/>
            <p:nvPr>
              <p:custDataLst>
                <p:tags r:id="rId17"/>
              </p:custDataLst>
            </p:nvPr>
          </p:nvSpPr>
          <p:spPr>
            <a:xfrm>
              <a:off x="5194152" y="4228406"/>
              <a:ext cx="610870" cy="432000"/>
            </a:xfrm>
            <a:prstGeom prst="upDownArrow">
              <a:avLst>
                <a:gd name="adj1" fmla="val 50000"/>
                <a:gd name="adj2" fmla="val 33067"/>
              </a:avLst>
            </a:prstGeom>
            <a:solidFill>
              <a:srgbClr val="B2B3B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300" kern="0" dirty="0">
                <a:latin typeface="Bosch Office Sans"/>
              </a:endParaRPr>
            </a:p>
          </p:txBody>
        </p:sp>
        <p:sp>
          <p:nvSpPr>
            <p:cNvPr id="18" name="Up-Down Arrow 17"/>
            <p:cNvSpPr/>
            <p:nvPr>
              <p:custDataLst>
                <p:tags r:id="rId18"/>
              </p:custDataLst>
            </p:nvPr>
          </p:nvSpPr>
          <p:spPr>
            <a:xfrm>
              <a:off x="7258556" y="4228406"/>
              <a:ext cx="610870" cy="432000"/>
            </a:xfrm>
            <a:prstGeom prst="upDownArrow">
              <a:avLst>
                <a:gd name="adj1" fmla="val 50000"/>
                <a:gd name="adj2" fmla="val 33067"/>
              </a:avLst>
            </a:prstGeom>
            <a:solidFill>
              <a:srgbClr val="B2B3B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300" kern="0" dirty="0">
                <a:latin typeface="Bosch Office Sans"/>
              </a:endParaRPr>
            </a:p>
          </p:txBody>
        </p:sp>
        <p:sp>
          <p:nvSpPr>
            <p:cNvPr id="19" name="Up-Down Arrow 18"/>
            <p:cNvSpPr/>
            <p:nvPr>
              <p:custDataLst>
                <p:tags r:id="rId19"/>
              </p:custDataLst>
            </p:nvPr>
          </p:nvSpPr>
          <p:spPr>
            <a:xfrm>
              <a:off x="3129747" y="4228406"/>
              <a:ext cx="610870" cy="432000"/>
            </a:xfrm>
            <a:prstGeom prst="upDownArrow">
              <a:avLst>
                <a:gd name="adj1" fmla="val 50000"/>
                <a:gd name="adj2" fmla="val 33067"/>
              </a:avLst>
            </a:prstGeom>
            <a:solidFill>
              <a:srgbClr val="B2B3B5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300" kern="0" dirty="0">
                <a:latin typeface="Bosch Office Sans"/>
              </a:endParaRPr>
            </a:p>
          </p:txBody>
        </p:sp>
        <p:sp>
          <p:nvSpPr>
            <p:cNvPr id="20" name="Rounded Rectangle 19"/>
            <p:cNvSpPr/>
            <p:nvPr>
              <p:custDataLst>
                <p:tags r:id="rId20"/>
              </p:custDataLst>
            </p:nvPr>
          </p:nvSpPr>
          <p:spPr>
            <a:xfrm>
              <a:off x="5601991" y="1295400"/>
              <a:ext cx="2880000" cy="2160000"/>
            </a:xfrm>
            <a:prstGeom prst="roundRect">
              <a:avLst>
                <a:gd name="adj" fmla="val 8615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</a:rPr>
                <a:t>Other node</a:t>
              </a:r>
            </a:p>
            <a:p>
              <a:pPr marL="0" marR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300" kern="0" dirty="0" smtClean="0">
                  <a:solidFill>
                    <a:srgbClr val="000000"/>
                  </a:solidFill>
                  <a:latin typeface="Bosch Office Sans"/>
                </a:rPr>
                <a:t>    …</a:t>
              </a:r>
            </a:p>
            <a:p>
              <a:pPr marL="0" marR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</a:rPr>
                <a:t> </a:t>
              </a:r>
              <a:r>
                <a:rPr kumimoji="0" lang="en-US" sz="13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</a:rPr>
                <a:t>   …</a:t>
              </a:r>
            </a:p>
          </p:txBody>
        </p:sp>
        <p:sp>
          <p:nvSpPr>
            <p:cNvPr id="21" name="Rectangle 20"/>
            <p:cNvSpPr/>
            <p:nvPr>
              <p:custDataLst>
                <p:tags r:id="rId21"/>
              </p:custDataLst>
            </p:nvPr>
          </p:nvSpPr>
          <p:spPr>
            <a:xfrm>
              <a:off x="5690341" y="1801238"/>
              <a:ext cx="204281" cy="311285"/>
            </a:xfrm>
            <a:prstGeom prst="rect">
              <a:avLst/>
            </a:prstGeom>
            <a:solidFill>
              <a:srgbClr val="67B41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300" kern="0" dirty="0">
                <a:solidFill>
                  <a:srgbClr val="000000"/>
                </a:solidFill>
                <a:latin typeface="Bosch Office Sans"/>
              </a:endParaRPr>
            </a:p>
          </p:txBody>
        </p:sp>
        <p:sp>
          <p:nvSpPr>
            <p:cNvPr id="22" name="Rectangle 21"/>
            <p:cNvSpPr/>
            <p:nvPr>
              <p:custDataLst>
                <p:tags r:id="rId22"/>
              </p:custDataLst>
            </p:nvPr>
          </p:nvSpPr>
          <p:spPr>
            <a:xfrm>
              <a:off x="5690340" y="2183728"/>
              <a:ext cx="204281" cy="311285"/>
            </a:xfrm>
            <a:prstGeom prst="rect">
              <a:avLst/>
            </a:prstGeom>
            <a:solidFill>
              <a:srgbClr val="D7001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300" kern="0" dirty="0">
                <a:solidFill>
                  <a:schemeClr val="bg1"/>
                </a:solidFill>
                <a:latin typeface="Bosch Office Sans"/>
              </a:endParaRPr>
            </a:p>
          </p:txBody>
        </p:sp>
        <p:sp>
          <p:nvSpPr>
            <p:cNvPr id="23" name="Rounded Rectangle 22"/>
            <p:cNvSpPr/>
            <p:nvPr>
              <p:custDataLst>
                <p:tags r:id="rId23"/>
              </p:custDataLst>
            </p:nvPr>
          </p:nvSpPr>
          <p:spPr>
            <a:xfrm>
              <a:off x="2517181" y="1295400"/>
              <a:ext cx="2880000" cy="2160000"/>
            </a:xfrm>
            <a:prstGeom prst="roundRect">
              <a:avLst>
                <a:gd name="adj" fmla="val 8615"/>
              </a:avLst>
            </a:prstGeom>
            <a:noFill/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3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</a:rPr>
                <a:t>Drive-Base node</a:t>
              </a:r>
            </a:p>
            <a:p>
              <a:pPr marL="0" marR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300" kern="0" dirty="0" smtClean="0">
                  <a:solidFill>
                    <a:srgbClr val="000000"/>
                  </a:solidFill>
                  <a:latin typeface="Bosch Office Sans"/>
                </a:rPr>
                <a:t>   </a:t>
              </a:r>
              <a:r>
                <a:rPr lang="en-US" sz="1300" kern="0" dirty="0" err="1" smtClean="0">
                  <a:solidFill>
                    <a:srgbClr val="000000"/>
                  </a:solidFill>
                  <a:latin typeface="Bosch Office Sans"/>
                </a:rPr>
                <a:t>onEmergencyStopMsg</a:t>
              </a:r>
              <a:r>
                <a:rPr lang="en-US" sz="1300" kern="0" dirty="0" smtClean="0">
                  <a:solidFill>
                    <a:srgbClr val="000000"/>
                  </a:solidFill>
                  <a:latin typeface="Bosch Office Sans"/>
                </a:rPr>
                <a:t/>
              </a:r>
              <a:br>
                <a:rPr lang="en-US" sz="1300" kern="0" dirty="0" smtClean="0">
                  <a:solidFill>
                    <a:srgbClr val="000000"/>
                  </a:solidFill>
                  <a:latin typeface="Bosch Office Sans"/>
                </a:rPr>
              </a:br>
              <a:r>
                <a:rPr lang="en-US" sz="1300" kern="0" dirty="0" smtClean="0">
                  <a:solidFill>
                    <a:srgbClr val="000000"/>
                  </a:solidFill>
                  <a:latin typeface="Bosch Office Sans"/>
                </a:rPr>
                <a:t>   </a:t>
              </a:r>
              <a:r>
                <a:rPr lang="en-US" sz="1300" kern="0" dirty="0" err="1" smtClean="0">
                  <a:solidFill>
                    <a:srgbClr val="000000"/>
                  </a:solidFill>
                  <a:latin typeface="Bosch Office Sans"/>
                </a:rPr>
                <a:t>onCmdVel</a:t>
              </a:r>
              <a:endParaRPr lang="en-US" sz="1300" kern="0" dirty="0" smtClean="0">
                <a:solidFill>
                  <a:srgbClr val="000000"/>
                </a:solidFill>
                <a:latin typeface="Bosch Office Sans"/>
              </a:endParaRPr>
            </a:p>
            <a:p>
              <a:pPr marL="0" marR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300" kern="0" dirty="0" smtClean="0">
                  <a:solidFill>
                    <a:srgbClr val="000000"/>
                  </a:solidFill>
                  <a:latin typeface="Bosch Office Sans"/>
                </a:rPr>
                <a:t>   </a:t>
              </a:r>
              <a:r>
                <a:rPr lang="en-US" sz="1300" kern="0" dirty="0" err="1" smtClean="0">
                  <a:solidFill>
                    <a:srgbClr val="000000"/>
                  </a:solidFill>
                  <a:latin typeface="Bosch Office Sans"/>
                </a:rPr>
                <a:t>publishWheelTicks</a:t>
              </a:r>
              <a:r>
                <a:rPr lang="en-US" sz="1300" kern="0" dirty="0" smtClean="0">
                  <a:solidFill>
                    <a:srgbClr val="000000"/>
                  </a:solidFill>
                  <a:latin typeface="Bosch Office Sans"/>
                </a:rPr>
                <a:t/>
              </a:r>
              <a:br>
                <a:rPr lang="en-US" sz="1300" kern="0" dirty="0" smtClean="0">
                  <a:solidFill>
                    <a:srgbClr val="000000"/>
                  </a:solidFill>
                  <a:latin typeface="Bosch Office Sans"/>
                </a:rPr>
              </a:br>
              <a:r>
                <a:rPr lang="en-US" sz="1300" kern="0" dirty="0" smtClean="0">
                  <a:solidFill>
                    <a:srgbClr val="000000"/>
                  </a:solidFill>
                  <a:latin typeface="Bosch Office Sans"/>
                </a:rPr>
                <a:t>   </a:t>
              </a:r>
              <a:r>
                <a:rPr lang="en-US" sz="1300" kern="0" dirty="0" err="1" smtClean="0">
                  <a:solidFill>
                    <a:srgbClr val="000000"/>
                  </a:solidFill>
                  <a:latin typeface="Bosch Office Sans"/>
                </a:rPr>
                <a:t>reportDiagnosticsData</a:t>
              </a:r>
              <a:endParaRPr kumimoji="0" 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endParaRPr>
            </a:p>
          </p:txBody>
        </p:sp>
        <p:sp>
          <p:nvSpPr>
            <p:cNvPr id="24" name="Rectangle 23"/>
            <p:cNvSpPr/>
            <p:nvPr>
              <p:custDataLst>
                <p:tags r:id="rId24"/>
              </p:custDataLst>
            </p:nvPr>
          </p:nvSpPr>
          <p:spPr>
            <a:xfrm>
              <a:off x="2589930" y="1801238"/>
              <a:ext cx="204281" cy="311285"/>
            </a:xfrm>
            <a:prstGeom prst="rect">
              <a:avLst/>
            </a:prstGeom>
            <a:solidFill>
              <a:srgbClr val="D70012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300" kern="0" dirty="0">
                <a:solidFill>
                  <a:schemeClr val="bg1"/>
                </a:solidFill>
                <a:latin typeface="Bosch Office Sans"/>
              </a:endParaRPr>
            </a:p>
          </p:txBody>
        </p:sp>
        <p:sp>
          <p:nvSpPr>
            <p:cNvPr id="25" name="Rectangle 24"/>
            <p:cNvSpPr/>
            <p:nvPr>
              <p:custDataLst>
                <p:tags r:id="rId25"/>
              </p:custDataLst>
            </p:nvPr>
          </p:nvSpPr>
          <p:spPr>
            <a:xfrm>
              <a:off x="2589930" y="2183729"/>
              <a:ext cx="204281" cy="654722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300" kern="0" dirty="0">
                <a:solidFill>
                  <a:srgbClr val="000000"/>
                </a:solidFill>
                <a:latin typeface="Bosch Office Sans"/>
              </a:endParaRPr>
            </a:p>
          </p:txBody>
        </p:sp>
        <p:sp>
          <p:nvSpPr>
            <p:cNvPr id="26" name="Rectangle 25"/>
            <p:cNvSpPr/>
            <p:nvPr>
              <p:custDataLst>
                <p:tags r:id="rId26"/>
              </p:custDataLst>
            </p:nvPr>
          </p:nvSpPr>
          <p:spPr>
            <a:xfrm>
              <a:off x="2589930" y="2909657"/>
              <a:ext cx="204281" cy="311285"/>
            </a:xfrm>
            <a:prstGeom prst="rect">
              <a:avLst/>
            </a:prstGeom>
            <a:solidFill>
              <a:srgbClr val="67B419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300" kern="0" dirty="0">
                <a:solidFill>
                  <a:srgbClr val="000000"/>
                </a:solidFill>
                <a:latin typeface="Bosch Office Sans"/>
              </a:endParaRPr>
            </a:p>
          </p:txBody>
        </p:sp>
      </p:grpSp>
      <p:pic>
        <p:nvPicPr>
          <p:cNvPr id="28" name="Picture 2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095128"/>
            <a:ext cx="554990" cy="369896"/>
          </a:xfrm>
          <a:prstGeom prst="rect">
            <a:avLst/>
          </a:prstGeom>
        </p:spPr>
      </p:pic>
      <p:sp>
        <p:nvSpPr>
          <p:cNvPr id="29" name="Rectangle 28"/>
          <p:cNvSpPr/>
          <p:nvPr>
            <p:custDataLst>
              <p:tags r:id="rId12"/>
            </p:custDataLst>
          </p:nvPr>
        </p:nvSpPr>
        <p:spPr>
          <a:xfrm>
            <a:off x="783590" y="5055694"/>
            <a:ext cx="2344171" cy="461665"/>
          </a:xfrm>
          <a:prstGeom prst="rect">
            <a:avLst/>
          </a:prstGeom>
          <a:solidFill>
            <a:scrgbClr r="0" g="0" b="0">
              <a:alpha val="0"/>
            </a:scrgbClr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ysClr val="windowText" lastClr="000000"/>
                </a:solidFill>
                <a:latin typeface="Bosch Office Sans" panose="020B0604020202020204" pitchFamily="34" charset="0"/>
              </a:rPr>
              <a:t>The OFERA project is funded by the European Union‘s Horizon 2020 research and innovation </a:t>
            </a:r>
            <a:r>
              <a:rPr lang="en-US" sz="800" dirty="0" err="1">
                <a:solidFill>
                  <a:sysClr val="windowText" lastClr="000000"/>
                </a:solidFill>
                <a:latin typeface="Bosch Office Sans" panose="020B0604020202020204" pitchFamily="34" charset="0"/>
              </a:rPr>
              <a:t>programme</a:t>
            </a:r>
            <a:r>
              <a:rPr lang="en-US" sz="800" dirty="0">
                <a:solidFill>
                  <a:sysClr val="windowText" lastClr="000000"/>
                </a:solidFill>
                <a:latin typeface="Bosch Office Sans" panose="020B0604020202020204" pitchFamily="34" charset="0"/>
              </a:rPr>
              <a:t> under grant agreement No 780785</a:t>
            </a:r>
            <a:endParaRPr lang="en-US" sz="8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316429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Micro-ROS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Domain-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scheduling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 smtClean="0"/>
              <a:t>Current</a:t>
            </a:r>
            <a:r>
              <a:rPr lang="de-DE" dirty="0" smtClean="0"/>
              <a:t> real-time </a:t>
            </a:r>
            <a:r>
              <a:rPr lang="de-DE" dirty="0" err="1" smtClean="0"/>
              <a:t>schedulers</a:t>
            </a:r>
            <a:r>
              <a:rPr lang="de-DE" dirty="0" smtClean="0"/>
              <a:t> </a:t>
            </a:r>
            <a:r>
              <a:rPr lang="de-DE" dirty="0" err="1" smtClean="0"/>
              <a:t>typically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priorities</a:t>
            </a:r>
            <a:endParaRPr lang="de-DE" dirty="0" smtClean="0"/>
          </a:p>
          <a:p>
            <a:pPr lvl="1"/>
            <a:r>
              <a:rPr lang="de-DE" dirty="0" smtClean="0"/>
              <a:t>Not </a:t>
            </a:r>
            <a:r>
              <a:rPr lang="de-DE" dirty="0" err="1" smtClean="0"/>
              <a:t>composable</a:t>
            </a:r>
            <a:r>
              <a:rPr lang="de-DE" dirty="0" smtClean="0"/>
              <a:t>!</a:t>
            </a:r>
          </a:p>
          <a:p>
            <a:pPr lvl="1"/>
            <a:r>
              <a:rPr lang="de-DE" dirty="0" smtClean="0"/>
              <a:t>Not domain-</a:t>
            </a:r>
            <a:r>
              <a:rPr lang="de-DE" dirty="0" err="1" smtClean="0"/>
              <a:t>appropriate</a:t>
            </a:r>
            <a:endParaRPr lang="de-DE" dirty="0" smtClean="0"/>
          </a:p>
          <a:p>
            <a:r>
              <a:rPr lang="de-DE" dirty="0" smtClean="0"/>
              <a:t>Micro-ROS Approach: Domain-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schedulers</a:t>
            </a:r>
            <a:endParaRPr lang="de-DE" dirty="0" smtClean="0"/>
          </a:p>
          <a:p>
            <a:pPr lvl="1"/>
            <a:r>
              <a:rPr lang="de-DE" dirty="0" smtClean="0"/>
              <a:t>E.g., </a:t>
            </a:r>
            <a:r>
              <a:rPr lang="de-DE" dirty="0" err="1" smtClean="0"/>
              <a:t>stage-based</a:t>
            </a:r>
            <a:r>
              <a:rPr lang="de-DE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„Sense-Plan-Act“</a:t>
            </a:r>
          </a:p>
          <a:p>
            <a:pPr lvl="1"/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stages</a:t>
            </a:r>
            <a:r>
              <a:rPr lang="de-DE" dirty="0" smtClean="0"/>
              <a:t>…</a:t>
            </a:r>
          </a:p>
          <a:p>
            <a:pPr lvl="1"/>
            <a:r>
              <a:rPr lang="de-DE" dirty="0" err="1" smtClean="0"/>
              <a:t>Assign</a:t>
            </a:r>
            <a:r>
              <a:rPr lang="de-DE" dirty="0" smtClean="0"/>
              <a:t> </a:t>
            </a:r>
            <a:r>
              <a:rPr lang="de-DE" dirty="0" err="1" smtClean="0"/>
              <a:t>callbacks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stage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callback</a:t>
            </a:r>
            <a:r>
              <a:rPr lang="de-DE" dirty="0" smtClean="0"/>
              <a:t> </a:t>
            </a:r>
            <a:r>
              <a:rPr lang="de-DE" dirty="0" err="1" smtClean="0"/>
              <a:t>groups</a:t>
            </a:r>
            <a:endParaRPr lang="de-DE" dirty="0" smtClean="0"/>
          </a:p>
          <a:p>
            <a:pPr lvl="1"/>
            <a:r>
              <a:rPr lang="de-DE" dirty="0" err="1" smtClean="0"/>
              <a:t>Derive</a:t>
            </a:r>
            <a:r>
              <a:rPr lang="de-DE" dirty="0" smtClean="0"/>
              <a:t> </a:t>
            </a:r>
            <a:r>
              <a:rPr lang="de-DE" dirty="0" err="1" smtClean="0"/>
              <a:t>within</a:t>
            </a:r>
            <a:r>
              <a:rPr lang="de-DE" dirty="0" smtClean="0"/>
              <a:t>-group </a:t>
            </a:r>
            <a:r>
              <a:rPr lang="de-DE" dirty="0" err="1" smtClean="0"/>
              <a:t>order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communication</a:t>
            </a:r>
            <a:r>
              <a:rPr lang="de-DE" dirty="0" smtClean="0"/>
              <a:t> links</a:t>
            </a:r>
          </a:p>
          <a:p>
            <a:r>
              <a:rPr lang="de-DE" dirty="0" err="1" smtClean="0"/>
              <a:t>Provide</a:t>
            </a:r>
            <a:r>
              <a:rPr lang="de-DE" dirty="0" smtClean="0"/>
              <a:t> „</a:t>
            </a:r>
            <a:r>
              <a:rPr lang="de-DE" dirty="0" err="1" smtClean="0"/>
              <a:t>budgets</a:t>
            </a:r>
            <a:r>
              <a:rPr lang="de-DE" dirty="0" smtClean="0"/>
              <a:t>“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smtClean="0"/>
              <a:t>group</a:t>
            </a:r>
            <a:endParaRPr lang="de-DE" dirty="0" smtClean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80575736"/>
              </p:ext>
            </p:extLst>
          </p:nvPr>
        </p:nvGraphicFramePr>
        <p:xfrm>
          <a:off x="5853113" y="1295401"/>
          <a:ext cx="4860925" cy="2024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m 9"/>
          <p:cNvGraphicFramePr/>
          <p:nvPr>
            <p:extLst>
              <p:ext uri="{D42A27DB-BD31-4B8C-83A1-F6EECF244321}">
                <p14:modId xmlns:p14="http://schemas.microsoft.com/office/powerpoint/2010/main" val="372162134"/>
              </p:ext>
            </p:extLst>
          </p:nvPr>
        </p:nvGraphicFramePr>
        <p:xfrm>
          <a:off x="5853112" y="3498574"/>
          <a:ext cx="4856887" cy="1746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939797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8" grpId="0">
        <p:bldAsOne/>
      </p:bldGraphic>
      <p:bldGraphic spid="10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Building </a:t>
            </a:r>
            <a:r>
              <a:rPr lang="de-DE" dirty="0" err="1" smtClean="0"/>
              <a:t>micro</a:t>
            </a:r>
            <a:r>
              <a:rPr lang="de-DE" dirty="0" smtClean="0"/>
              <a:t>-ROS…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Micro-ROS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"/>
          </p:nvPr>
        </p:nvSpPr>
        <p:spPr>
          <a:xfrm>
            <a:off x="258762" y="1296000"/>
            <a:ext cx="5564522" cy="4168800"/>
          </a:xfrm>
        </p:spPr>
        <p:txBody>
          <a:bodyPr/>
          <a:lstStyle/>
          <a:p>
            <a:r>
              <a:rPr lang="de-DE" dirty="0" smtClean="0"/>
              <a:t>Challenge: RTOS </a:t>
            </a:r>
            <a:r>
              <a:rPr lang="de-DE" dirty="0" err="1" smtClean="0"/>
              <a:t>defines</a:t>
            </a:r>
            <a:r>
              <a:rPr lang="de-DE" dirty="0" smtClean="0"/>
              <a:t> </a:t>
            </a:r>
            <a:r>
              <a:rPr lang="de-DE" dirty="0" err="1"/>
              <a:t>t</a:t>
            </a:r>
            <a:r>
              <a:rPr lang="de-DE" dirty="0" err="1" smtClean="0"/>
              <a:t>oolchain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r>
              <a:rPr lang="de-DE" dirty="0" smtClean="0"/>
              <a:t> </a:t>
            </a:r>
            <a:r>
              <a:rPr lang="de-DE" dirty="0" err="1" smtClean="0"/>
              <a:t>headers</a:t>
            </a:r>
            <a:endParaRPr lang="de-DE" dirty="0" smtClean="0"/>
          </a:p>
          <a:p>
            <a:pPr lvl="1"/>
            <a:r>
              <a:rPr lang="de-DE" dirty="0" err="1" smtClean="0"/>
              <a:t>What‘s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order</a:t>
            </a:r>
            <a:r>
              <a:rPr lang="de-DE" dirty="0" smtClean="0"/>
              <a:t>?</a:t>
            </a:r>
          </a:p>
          <a:p>
            <a:r>
              <a:rPr lang="de-DE" dirty="0" err="1" smtClean="0"/>
              <a:t>Currently</a:t>
            </a:r>
            <a:r>
              <a:rPr lang="de-DE" dirty="0" smtClean="0"/>
              <a:t>: ROS2 </a:t>
            </a:r>
            <a:r>
              <a:rPr lang="de-DE" dirty="0" err="1" smtClean="0"/>
              <a:t>workspace</a:t>
            </a:r>
            <a:r>
              <a:rPr lang="de-DE" dirty="0" smtClean="0"/>
              <a:t>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part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NuttX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endParaRPr lang="de-DE" dirty="0" smtClean="0"/>
          </a:p>
          <a:p>
            <a:pPr lvl="1"/>
            <a:r>
              <a:rPr lang="de-DE" dirty="0" smtClean="0"/>
              <a:t>Pro: Handles </a:t>
            </a:r>
            <a:r>
              <a:rPr lang="de-DE" dirty="0" err="1" smtClean="0"/>
              <a:t>toolchain</a:t>
            </a:r>
            <a:r>
              <a:rPr lang="de-DE" dirty="0" smtClean="0"/>
              <a:t> (</a:t>
            </a:r>
            <a:r>
              <a:rPr lang="de-DE" dirty="0" err="1" smtClean="0"/>
              <a:t>cross-compiling</a:t>
            </a:r>
            <a:r>
              <a:rPr lang="de-DE" dirty="0" smtClean="0"/>
              <a:t>, etc.)</a:t>
            </a:r>
          </a:p>
          <a:p>
            <a:pPr lvl="1"/>
            <a:r>
              <a:rPr lang="de-DE" dirty="0" err="1" smtClean="0"/>
              <a:t>Con</a:t>
            </a:r>
            <a:r>
              <a:rPr lang="de-DE" dirty="0" smtClean="0"/>
              <a:t>: Time </a:t>
            </a:r>
            <a:r>
              <a:rPr lang="de-DE" dirty="0" err="1" smtClean="0"/>
              <a:t>consuming</a:t>
            </a:r>
            <a:endParaRPr lang="de-DE" dirty="0" smtClean="0"/>
          </a:p>
          <a:p>
            <a:pPr lvl="1"/>
            <a:r>
              <a:rPr lang="de-DE" dirty="0" err="1" smtClean="0"/>
              <a:t>Con</a:t>
            </a:r>
            <a:r>
              <a:rPr lang="de-DE" dirty="0" smtClean="0"/>
              <a:t>: Workspace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aware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being</a:t>
            </a:r>
            <a:r>
              <a:rPr lang="de-DE" dirty="0" smtClean="0"/>
              <a:t> a </a:t>
            </a:r>
            <a:r>
              <a:rPr lang="de-DE" dirty="0" err="1" smtClean="0"/>
              <a:t>micro</a:t>
            </a:r>
            <a:r>
              <a:rPr lang="de-DE" dirty="0" smtClean="0"/>
              <a:t>-ROS </a:t>
            </a:r>
            <a:r>
              <a:rPr lang="de-DE" dirty="0" err="1" smtClean="0"/>
              <a:t>target</a:t>
            </a:r>
            <a:endParaRPr lang="de-DE" dirty="0" smtClean="0"/>
          </a:p>
          <a:p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: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everything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</a:t>
            </a:r>
            <a:r>
              <a:rPr lang="de-DE" dirty="0" err="1" smtClean="0"/>
              <a:t>colcon</a:t>
            </a:r>
            <a:endParaRPr lang="de-DE" dirty="0" smtClean="0"/>
          </a:p>
          <a:p>
            <a:pPr lvl="1"/>
            <a:r>
              <a:rPr lang="de-DE" dirty="0" err="1" smtClean="0"/>
              <a:t>NuttX</a:t>
            </a:r>
            <a:r>
              <a:rPr lang="de-DE" dirty="0" smtClean="0"/>
              <a:t> </a:t>
            </a:r>
            <a:r>
              <a:rPr lang="de-DE" dirty="0" err="1" smtClean="0"/>
              <a:t>vendor</a:t>
            </a:r>
            <a:r>
              <a:rPr lang="de-DE" dirty="0" smtClean="0"/>
              <a:t> </a:t>
            </a:r>
            <a:r>
              <a:rPr lang="de-DE" dirty="0" err="1" smtClean="0"/>
              <a:t>package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build</a:t>
            </a:r>
            <a:r>
              <a:rPr lang="de-DE" dirty="0" smtClean="0"/>
              <a:t> </a:t>
            </a:r>
            <a:r>
              <a:rPr lang="de-DE" dirty="0" err="1" smtClean="0"/>
              <a:t>NuttX</a:t>
            </a:r>
            <a:endParaRPr lang="de-DE" dirty="0" smtClean="0"/>
          </a:p>
          <a:p>
            <a:pPr lvl="1"/>
            <a:r>
              <a:rPr lang="de-DE" dirty="0" err="1" smtClean="0"/>
              <a:t>Colcon</a:t>
            </a:r>
            <a:r>
              <a:rPr lang="de-DE" dirty="0" smtClean="0"/>
              <a:t> </a:t>
            </a:r>
            <a:r>
              <a:rPr lang="de-DE" dirty="0" err="1" smtClean="0"/>
              <a:t>configuration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configure</a:t>
            </a:r>
            <a:r>
              <a:rPr lang="de-DE" dirty="0" smtClean="0"/>
              <a:t> </a:t>
            </a:r>
            <a:r>
              <a:rPr lang="de-DE" dirty="0" err="1" smtClean="0"/>
              <a:t>toolchain</a:t>
            </a:r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683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feld 11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Micro-ROS</a:t>
            </a:r>
            <a:endParaRPr kumimoji="0" lang="en-US" sz="2800" b="0" i="0" u="none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1" descr="drone.jpg"/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5727" t="3640" r="7586" b="4747"/>
          <a:stretch/>
        </p:blipFill>
        <p:spPr>
          <a:xfrm>
            <a:off x="335499" y="1440673"/>
            <a:ext cx="3966786" cy="2985367"/>
          </a:xfrm>
          <a:prstGeom prst="rect">
            <a:avLst/>
          </a:prstGeom>
        </p:spPr>
      </p:pic>
      <p:grpSp>
        <p:nvGrpSpPr>
          <p:cNvPr id="56" name="Gruppieren 55"/>
          <p:cNvGrpSpPr/>
          <p:nvPr/>
        </p:nvGrpSpPr>
        <p:grpSpPr>
          <a:xfrm>
            <a:off x="9101777" y="1839310"/>
            <a:ext cx="1212548" cy="2321546"/>
            <a:chOff x="8958626" y="2933356"/>
            <a:chExt cx="1212548" cy="2321546"/>
          </a:xfrm>
        </p:grpSpPr>
        <p:grpSp>
          <p:nvGrpSpPr>
            <p:cNvPr id="55" name="Gruppieren 54"/>
            <p:cNvGrpSpPr/>
            <p:nvPr/>
          </p:nvGrpSpPr>
          <p:grpSpPr>
            <a:xfrm>
              <a:off x="8958626" y="2933356"/>
              <a:ext cx="1134403" cy="2321546"/>
              <a:chOff x="8958626" y="2933356"/>
              <a:chExt cx="1134403" cy="2321546"/>
            </a:xfrm>
          </p:grpSpPr>
          <p:grpSp>
            <p:nvGrpSpPr>
              <p:cNvPr id="52" name="Gruppieren 51"/>
              <p:cNvGrpSpPr/>
              <p:nvPr/>
            </p:nvGrpSpPr>
            <p:grpSpPr>
              <a:xfrm>
                <a:off x="8958626" y="2933356"/>
                <a:ext cx="1126561" cy="786647"/>
                <a:chOff x="8958626" y="2933356"/>
                <a:chExt cx="1126561" cy="786647"/>
              </a:xfrm>
            </p:grpSpPr>
            <p:sp>
              <p:nvSpPr>
                <p:cNvPr id="4" name="Rectangle 3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645321751"/>
                    </p:ext>
                  </p:extLst>
                </p:nvPr>
              </p:nvSpPr>
              <p:spPr>
                <a:xfrm>
                  <a:off x="8958626" y="2933356"/>
                  <a:ext cx="1126561" cy="2762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1000" dirty="0">
                      <a:solidFill>
                        <a:srgbClr val="000000"/>
                      </a:solidFill>
                    </a:rPr>
                    <a:t>ROS</a:t>
                  </a:r>
                </a:p>
              </p:txBody>
            </p:sp>
            <p:sp>
              <p:nvSpPr>
                <p:cNvPr id="6" name="Rectangle 5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4168348857"/>
                    </p:ext>
                  </p:extLst>
                </p:nvPr>
              </p:nvSpPr>
              <p:spPr>
                <a:xfrm>
                  <a:off x="8958626" y="3478134"/>
                  <a:ext cx="1126561" cy="241869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1000" dirty="0">
                      <a:solidFill>
                        <a:srgbClr val="000000"/>
                      </a:solidFill>
                    </a:rPr>
                    <a:t>Micro-Processor</a:t>
                  </a:r>
                </a:p>
              </p:txBody>
            </p:sp>
            <p:sp>
              <p:nvSpPr>
                <p:cNvPr id="10" name="Rectangle 9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3777739499"/>
                    </p:ext>
                  </p:extLst>
                </p:nvPr>
              </p:nvSpPr>
              <p:spPr>
                <a:xfrm>
                  <a:off x="8958626" y="3211559"/>
                  <a:ext cx="1126561" cy="26646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1000" dirty="0">
                      <a:solidFill>
                        <a:srgbClr val="000000"/>
                      </a:solidFill>
                    </a:rPr>
                    <a:t>Linux</a:t>
                  </a:r>
                </a:p>
              </p:txBody>
            </p:sp>
          </p:grpSp>
          <p:grpSp>
            <p:nvGrpSpPr>
              <p:cNvPr id="53" name="Gruppieren 52"/>
              <p:cNvGrpSpPr/>
              <p:nvPr/>
            </p:nvGrpSpPr>
            <p:grpSpPr>
              <a:xfrm>
                <a:off x="8966468" y="4429914"/>
                <a:ext cx="1126561" cy="824988"/>
                <a:chOff x="8395291" y="4272892"/>
                <a:chExt cx="1126561" cy="824988"/>
              </a:xfrm>
            </p:grpSpPr>
            <p:sp>
              <p:nvSpPr>
                <p:cNvPr id="13" name="Rectangle 12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4173580523"/>
                    </p:ext>
                  </p:extLst>
                </p:nvPr>
              </p:nvSpPr>
              <p:spPr>
                <a:xfrm>
                  <a:off x="8395291" y="4272892"/>
                  <a:ext cx="1126561" cy="2762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900" dirty="0">
                      <a:solidFill>
                        <a:srgbClr val="000000"/>
                      </a:solidFill>
                    </a:rPr>
                    <a:t>Firmware</a:t>
                  </a:r>
                </a:p>
              </p:txBody>
            </p:sp>
            <p:sp>
              <p:nvSpPr>
                <p:cNvPr id="14" name="Rectangle 13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1798407104"/>
                    </p:ext>
                  </p:extLst>
                </p:nvPr>
              </p:nvSpPr>
              <p:spPr>
                <a:xfrm>
                  <a:off x="8395291" y="4547250"/>
                  <a:ext cx="1126561" cy="2762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900" dirty="0">
                      <a:solidFill>
                        <a:srgbClr val="000000"/>
                      </a:solidFill>
                    </a:rPr>
                    <a:t>Micro-Controller</a:t>
                  </a:r>
                </a:p>
              </p:txBody>
            </p:sp>
            <p:sp>
              <p:nvSpPr>
                <p:cNvPr id="16" name="Rectangle 15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2894832257"/>
                    </p:ext>
                  </p:extLst>
                </p:nvPr>
              </p:nvSpPr>
              <p:spPr>
                <a:xfrm>
                  <a:off x="8395291" y="4821608"/>
                  <a:ext cx="1126561" cy="2762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900" dirty="0">
                      <a:solidFill>
                        <a:srgbClr val="000000"/>
                      </a:solidFill>
                    </a:rPr>
                    <a:t>Sensor/Actor</a:t>
                  </a:r>
                  <a:endParaRPr lang="en-US" sz="90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17" name="Straight Arrow Connector 16"/>
              <p:cNvCxnSpPr>
                <a:cxnSpLocks/>
                <a:endCxn id="13" idx="0"/>
              </p:cNvCxnSpPr>
              <p:nvPr/>
            </p:nvCxnSpPr>
            <p:spPr>
              <a:xfrm>
                <a:off x="9520825" y="3720003"/>
                <a:ext cx="8924" cy="709911"/>
              </a:xfrm>
              <a:prstGeom prst="straightConnector1">
                <a:avLst/>
              </a:prstGeom>
              <a:ln>
                <a:solidFill>
                  <a:srgbClr val="0D0D0D"/>
                </a:solidFill>
                <a:headEnd type="triangle"/>
                <a:tailEnd type="triangle"/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>
              <a:spLocks/>
            </p:cNvSpPr>
            <p:nvPr>
              <p:extLst>
                <p:ext uri="{D42A27DB-BD31-4B8C-83A1-F6EECF244321}">
                  <p14:modId xmlns:p14="http://schemas.microsoft.com/office/powerpoint/2010/main" val="3040277870"/>
                </p:ext>
              </p:extLst>
            </p:nvPr>
          </p:nvSpPr>
          <p:spPr>
            <a:xfrm>
              <a:off x="9452557" y="3831912"/>
              <a:ext cx="718617" cy="16764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tabLst/>
              </a:pPr>
              <a:r>
                <a:rPr lang="en-US" sz="1000" kern="0" dirty="0">
                  <a:solidFill>
                    <a:srgbClr val="000000"/>
                  </a:solidFill>
                </a:rPr>
                <a:t>Serial/Bus</a:t>
              </a:r>
              <a:endParaRPr lang="en-US" sz="10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9" name="TextBox 18"/>
          <p:cNvSpPr txBox="1">
            <a:spLocks/>
          </p:cNvSpPr>
          <p:nvPr>
            <p:extLst>
              <p:ext uri="{D42A27DB-BD31-4B8C-83A1-F6EECF244321}">
                <p14:modId xmlns:p14="http://schemas.microsoft.com/office/powerpoint/2010/main" val="4198775608"/>
              </p:ext>
            </p:extLst>
          </p:nvPr>
        </p:nvSpPr>
        <p:spPr>
          <a:xfrm>
            <a:off x="410845" y="4686664"/>
            <a:ext cx="3384902" cy="193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500"/>
              </a:spcBef>
              <a:spcAft>
                <a:spcPts val="0"/>
              </a:spcAft>
            </a:pPr>
            <a:r>
              <a:rPr lang="en-US" sz="1000" kern="0" dirty="0">
                <a:solidFill>
                  <a:schemeClr val="accent3"/>
                </a:solidFill>
              </a:rPr>
              <a:t>Image </a:t>
            </a:r>
            <a:r>
              <a:rPr lang="en-US" sz="1000" dirty="0">
                <a:solidFill>
                  <a:schemeClr val="accent3"/>
                </a:solidFill>
              </a:rPr>
              <a:t>source: Erle Robotics, taken from OFERA proposal.</a:t>
            </a:r>
          </a:p>
        </p:txBody>
      </p:sp>
      <p:sp>
        <p:nvSpPr>
          <p:cNvPr id="15" name="Titel 14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/>
              <a:t>Robots are networks of devices</a:t>
            </a:r>
            <a:endParaRPr lang="en-US" sz="2800" dirty="0"/>
          </a:p>
        </p:txBody>
      </p:sp>
      <p:grpSp>
        <p:nvGrpSpPr>
          <p:cNvPr id="57" name="Gruppieren 56"/>
          <p:cNvGrpSpPr/>
          <p:nvPr/>
        </p:nvGrpSpPr>
        <p:grpSpPr>
          <a:xfrm>
            <a:off x="5172188" y="1824474"/>
            <a:ext cx="2905257" cy="3049968"/>
            <a:chOff x="4689200" y="1482758"/>
            <a:chExt cx="2905257" cy="3049968"/>
          </a:xfrm>
        </p:grpSpPr>
        <p:pic>
          <p:nvPicPr>
            <p:cNvPr id="22" name="Grafik 21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4" t="17652" r="18055" b="25668"/>
            <a:stretch/>
          </p:blipFill>
          <p:spPr>
            <a:xfrm>
              <a:off x="4689200" y="1482758"/>
              <a:ext cx="2848454" cy="2559004"/>
            </a:xfrm>
            <a:prstGeom prst="rect">
              <a:avLst/>
            </a:prstGeom>
          </p:spPr>
        </p:pic>
        <p:sp>
          <p:nvSpPr>
            <p:cNvPr id="23" name="Rechteck 22"/>
            <p:cNvSpPr/>
            <p:nvPr/>
          </p:nvSpPr>
          <p:spPr>
            <a:xfrm>
              <a:off x="5723257" y="2501562"/>
              <a:ext cx="651263" cy="620986"/>
            </a:xfrm>
            <a:prstGeom prst="rect">
              <a:avLst/>
            </a:prstGeom>
            <a:solidFill>
              <a:srgbClr val="BFBFBF"/>
            </a:solidFill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Motor</a:t>
              </a:r>
              <a:r>
                <a:rPr kumimoji="0" lang="en-US" sz="11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Control MCU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4" name="Rechteck 23"/>
            <p:cNvSpPr/>
            <p:nvPr/>
          </p:nvSpPr>
          <p:spPr>
            <a:xfrm>
              <a:off x="4726551" y="2156790"/>
              <a:ext cx="609790" cy="343491"/>
            </a:xfrm>
            <a:prstGeom prst="rect">
              <a:avLst/>
            </a:prstGeom>
            <a:solidFill>
              <a:srgbClr val="BFBFBF"/>
            </a:solidFill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Nav</a:t>
              </a:r>
              <a:r>
                <a:rPr kumimoji="0" lang="en-US" sz="11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GPC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5" name="Rechteck 24"/>
            <p:cNvSpPr/>
            <p:nvPr/>
          </p:nvSpPr>
          <p:spPr>
            <a:xfrm>
              <a:off x="4726551" y="2552277"/>
              <a:ext cx="609791" cy="315914"/>
            </a:xfrm>
            <a:prstGeom prst="rect">
              <a:avLst/>
            </a:prstGeom>
            <a:solidFill>
              <a:srgbClr val="BFBFBF"/>
            </a:solidFill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Safety</a:t>
              </a:r>
              <a:r>
                <a:rPr kumimoji="0" lang="en-US" sz="11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MCU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7" name="Rechteck 26"/>
            <p:cNvSpPr/>
            <p:nvPr/>
          </p:nvSpPr>
          <p:spPr>
            <a:xfrm>
              <a:off x="4726551" y="2946719"/>
              <a:ext cx="609790" cy="307920"/>
            </a:xfrm>
            <a:prstGeom prst="rect">
              <a:avLst/>
            </a:prstGeom>
            <a:solidFill>
              <a:srgbClr val="BFBFBF"/>
            </a:solidFill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Comm</a:t>
              </a:r>
              <a:r>
                <a:rPr kumimoji="0" lang="en-US" sz="11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Bosch Office Sans"/>
                  <a:ea typeface="+mn-ea"/>
                  <a:cs typeface="+mn-cs"/>
                </a:rPr>
                <a:t> MCU</a:t>
              </a:r>
              <a:endPara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28" name="Rechteck 27"/>
            <p:cNvSpPr/>
            <p:nvPr/>
          </p:nvSpPr>
          <p:spPr>
            <a:xfrm>
              <a:off x="6935633" y="3511698"/>
              <a:ext cx="609790" cy="307920"/>
            </a:xfrm>
            <a:prstGeom prst="rect">
              <a:avLst/>
            </a:prstGeom>
            <a:solidFill>
              <a:srgbClr val="BFBFBF"/>
            </a:solidFill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0" kern="0" dirty="0" smtClean="0">
                  <a:solidFill>
                    <a:srgbClr val="000000"/>
                  </a:solidFill>
                  <a:latin typeface="Bosch Office Sans"/>
                </a:rPr>
                <a:t>Wire Sensor</a:t>
              </a: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endParaRPr>
            </a:p>
          </p:txBody>
        </p:sp>
        <p:sp>
          <p:nvSpPr>
            <p:cNvPr id="29" name="Rechteck 28"/>
            <p:cNvSpPr/>
            <p:nvPr/>
          </p:nvSpPr>
          <p:spPr>
            <a:xfrm>
              <a:off x="6984666" y="1804106"/>
              <a:ext cx="609790" cy="307920"/>
            </a:xfrm>
            <a:prstGeom prst="rect">
              <a:avLst/>
            </a:prstGeom>
            <a:solidFill>
              <a:srgbClr val="BFBFBF"/>
            </a:solidFill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000" kern="0" dirty="0" smtClean="0">
                  <a:solidFill>
                    <a:srgbClr val="000000"/>
                  </a:solidFill>
                  <a:latin typeface="Bosch Office Sans"/>
                </a:rPr>
                <a:t>Wire Sensor</a:t>
              </a: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</a:endParaRPr>
            </a:p>
          </p:txBody>
        </p:sp>
        <p:cxnSp>
          <p:nvCxnSpPr>
            <p:cNvPr id="31" name="Gerade Verbindung mit Pfeil 30"/>
            <p:cNvCxnSpPr>
              <a:stCxn id="29" idx="1"/>
              <a:endCxn id="25" idx="3"/>
            </p:cNvCxnSpPr>
            <p:nvPr/>
          </p:nvCxnSpPr>
          <p:spPr>
            <a:xfrm rot="10800000" flipV="1">
              <a:off x="5336342" y="1958066"/>
              <a:ext cx="1648324" cy="752168"/>
            </a:xfrm>
            <a:prstGeom prst="bentConnector3">
              <a:avLst>
                <a:gd name="adj1" fmla="val 8111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rgbClr val="A80163"/>
            </a:lnRef>
            <a:fillRef idx="0">
              <a:srgbClr val="A80163"/>
            </a:fillRef>
            <a:effectRef idx="0">
              <a:srgbClr val="A80163"/>
            </a:effectRef>
            <a:fontRef idx="minor">
              <a:schemeClr val="tx1"/>
            </a:fontRef>
          </p:style>
        </p:cxnSp>
        <p:cxnSp>
          <p:nvCxnSpPr>
            <p:cNvPr id="35" name="Gerade Verbindung mit Pfeil 30_"/>
            <p:cNvCxnSpPr>
              <a:stCxn id="27" idx="0"/>
              <a:endCxn id="25" idx="2"/>
            </p:cNvCxnSpPr>
            <p:nvPr/>
          </p:nvCxnSpPr>
          <p:spPr>
            <a:xfrm rot="5400000" flipH="1" flipV="1">
              <a:off x="4992182" y="2907455"/>
              <a:ext cx="78528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rgbClr val="A80163"/>
            </a:lnRef>
            <a:fillRef idx="0">
              <a:srgbClr val="A80163"/>
            </a:fillRef>
            <a:effectRef idx="0">
              <a:srgbClr val="A80163"/>
            </a:effectRef>
            <a:fontRef idx="minor">
              <a:schemeClr val="tx1"/>
            </a:fontRef>
          </p:style>
        </p:cxnSp>
        <p:cxnSp>
          <p:nvCxnSpPr>
            <p:cNvPr id="38" name="Gerade Verbindung mit Pfeil 30__"/>
            <p:cNvCxnSpPr>
              <a:stCxn id="25" idx="0"/>
              <a:endCxn id="24" idx="2"/>
            </p:cNvCxnSpPr>
            <p:nvPr/>
          </p:nvCxnSpPr>
          <p:spPr>
            <a:xfrm rot="16200000" flipV="1">
              <a:off x="5005449" y="2526278"/>
              <a:ext cx="51996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tailEnd type="none"/>
            </a:ln>
          </p:spPr>
          <p:style>
            <a:lnRef idx="1">
              <a:srgbClr val="A80163"/>
            </a:lnRef>
            <a:fillRef idx="0">
              <a:srgbClr val="A80163"/>
            </a:fillRef>
            <a:effectRef idx="0">
              <a:srgbClr val="A80163"/>
            </a:effectRef>
            <a:fontRef idx="minor">
              <a:schemeClr val="tx1"/>
            </a:fontRef>
          </p:style>
        </p:cxnSp>
        <p:cxnSp>
          <p:nvCxnSpPr>
            <p:cNvPr id="44" name="Gerader Verbinder 43"/>
            <p:cNvCxnSpPr>
              <a:stCxn id="25" idx="3"/>
              <a:endCxn id="23" idx="1"/>
            </p:cNvCxnSpPr>
            <p:nvPr/>
          </p:nvCxnSpPr>
          <p:spPr>
            <a:xfrm>
              <a:off x="5336342" y="2710234"/>
              <a:ext cx="386915" cy="10182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</a:ln>
          </p:spPr>
          <p:style>
            <a:lnRef idx="1">
              <a:srgbClr val="A80163"/>
            </a:lnRef>
            <a:fillRef idx="0">
              <a:srgbClr val="A80163"/>
            </a:fillRef>
            <a:effectRef idx="0">
              <a:srgbClr val="A80163"/>
            </a:effectRef>
            <a:fontRef idx="minor">
              <a:schemeClr val="tx1"/>
            </a:fontRef>
          </p:style>
        </p:cxnSp>
        <p:cxnSp>
          <p:nvCxnSpPr>
            <p:cNvPr id="47" name="Gerade Verbindung mit Pfeil 30___"/>
            <p:cNvCxnSpPr>
              <a:stCxn id="28" idx="1"/>
              <a:endCxn id="25" idx="3"/>
            </p:cNvCxnSpPr>
            <p:nvPr/>
          </p:nvCxnSpPr>
          <p:spPr>
            <a:xfrm rot="10800000">
              <a:off x="5336343" y="2710234"/>
              <a:ext cx="1599291" cy="955424"/>
            </a:xfrm>
            <a:prstGeom prst="bentConnector3">
              <a:avLst>
                <a:gd name="adj1" fmla="val 92011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rgbClr val="A80163"/>
            </a:lnRef>
            <a:fillRef idx="0">
              <a:srgbClr val="A80163"/>
            </a:fillRef>
            <a:effectRef idx="0">
              <a:srgbClr val="A80163"/>
            </a:effectRef>
            <a:fontRef idx="minor">
              <a:schemeClr val="tx1"/>
            </a:fontRef>
          </p:style>
        </p:cxnSp>
        <p:sp>
          <p:nvSpPr>
            <p:cNvPr id="51" name="Textfeld 50"/>
            <p:cNvSpPr txBox="1"/>
            <p:nvPr/>
          </p:nvSpPr>
          <p:spPr>
            <a:xfrm>
              <a:off x="4726551" y="4203405"/>
              <a:ext cx="2867906" cy="3293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BFBFBF"/>
                  </a:solidFill>
                  <a:effectLst/>
                  <a:uLnTx/>
                  <a:uFillTx/>
                </a:rPr>
                <a:t>Image source:</a:t>
              </a:r>
              <a:r>
                <a:rPr kumimoji="0" lang="en-US" sz="1000" b="0" i="0" u="none" strike="noStrike" kern="0" cap="none" spc="0" normalizeH="0" noProof="0" dirty="0" smtClean="0">
                  <a:ln>
                    <a:noFill/>
                  </a:ln>
                  <a:solidFill>
                    <a:srgbClr val="BFBFBF"/>
                  </a:solidFill>
                  <a:effectLst/>
                  <a:uLnTx/>
                  <a:uFillTx/>
                </a:rPr>
                <a:t> Bosch </a:t>
              </a:r>
              <a:r>
                <a:rPr kumimoji="0" lang="en-US" sz="1000" b="0" i="0" u="none" strike="noStrike" kern="0" cap="none" spc="0" normalizeH="0" noProof="0" dirty="0" err="1" smtClean="0">
                  <a:ln>
                    <a:noFill/>
                  </a:ln>
                  <a:solidFill>
                    <a:srgbClr val="BFBFBF"/>
                  </a:solidFill>
                  <a:effectLst/>
                  <a:uLnTx/>
                  <a:uFillTx/>
                </a:rPr>
                <a:t>PowerTools</a:t>
              </a:r>
              <a:r>
                <a:rPr kumimoji="0" lang="en-US" sz="1000" b="0" i="0" u="none" strike="noStrike" kern="0" cap="none" spc="0" normalizeH="0" noProof="0" dirty="0" smtClean="0">
                  <a:ln>
                    <a:noFill/>
                  </a:ln>
                  <a:solidFill>
                    <a:srgbClr val="BFBFBF"/>
                  </a:solidFill>
                  <a:effectLst/>
                  <a:uLnTx/>
                  <a:uFillTx/>
                </a:rPr>
                <a:t> GmbH, All rights reserved</a:t>
              </a:r>
              <a:endPara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0" name="Gruppieren 59"/>
          <p:cNvGrpSpPr/>
          <p:nvPr/>
        </p:nvGrpSpPr>
        <p:grpSpPr>
          <a:xfrm>
            <a:off x="8667783" y="1405321"/>
            <a:ext cx="1993129" cy="3469121"/>
            <a:chOff x="8667783" y="1405321"/>
            <a:chExt cx="1993129" cy="3139800"/>
          </a:xfrm>
        </p:grpSpPr>
        <p:sp>
          <p:nvSpPr>
            <p:cNvPr id="58" name="Rechteck 57"/>
            <p:cNvSpPr/>
            <p:nvPr/>
          </p:nvSpPr>
          <p:spPr>
            <a:xfrm>
              <a:off x="8725786" y="1679944"/>
              <a:ext cx="1935126" cy="2865177"/>
            </a:xfrm>
            <a:prstGeom prst="rect">
              <a:avLst/>
            </a:prstGeom>
            <a:noFill/>
            <a:ln w="38100" cap="flat" cmpd="sng" algn="ctr">
              <a:solidFill>
                <a:srgbClr val="00B0F0"/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59" name="Textfeld 58"/>
            <p:cNvSpPr txBox="1"/>
            <p:nvPr/>
          </p:nvSpPr>
          <p:spPr>
            <a:xfrm>
              <a:off x="8667783" y="1405321"/>
              <a:ext cx="1142523" cy="274623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Embedded</a:t>
              </a:r>
            </a:p>
          </p:txBody>
        </p:sp>
      </p:grpSp>
      <p:grpSp>
        <p:nvGrpSpPr>
          <p:cNvPr id="66" name="Gruppieren 65"/>
          <p:cNvGrpSpPr/>
          <p:nvPr/>
        </p:nvGrpSpPr>
        <p:grpSpPr>
          <a:xfrm>
            <a:off x="8910153" y="3032267"/>
            <a:ext cx="1531088" cy="1822060"/>
            <a:chOff x="8910153" y="3063017"/>
            <a:chExt cx="1531088" cy="1822060"/>
          </a:xfrm>
        </p:grpSpPr>
        <p:sp>
          <p:nvSpPr>
            <p:cNvPr id="64" name="Ellipse 63"/>
            <p:cNvSpPr/>
            <p:nvPr/>
          </p:nvSpPr>
          <p:spPr>
            <a:xfrm>
              <a:off x="8910153" y="3063017"/>
              <a:ext cx="1531088" cy="1416834"/>
            </a:xfrm>
            <a:prstGeom prst="ellipse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endParaRPr>
            </a:p>
          </p:txBody>
        </p:sp>
        <p:sp>
          <p:nvSpPr>
            <p:cNvPr id="65" name="Textfeld 64"/>
            <p:cNvSpPr txBox="1"/>
            <p:nvPr/>
          </p:nvSpPr>
          <p:spPr>
            <a:xfrm>
              <a:off x="8931349" y="4518263"/>
              <a:ext cx="1451746" cy="3668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R="0" defTabSz="914400" eaLnBrk="1" fontAlgn="auto" latinLnBrk="0" hangingPunct="1">
                <a:lnSpc>
                  <a:spcPct val="107000"/>
                </a:lnSpc>
                <a:spcBef>
                  <a:spcPts val="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Focus Today</a:t>
              </a:r>
            </a:p>
          </p:txBody>
        </p:sp>
      </p:grp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7905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Building an </a:t>
            </a:r>
            <a:r>
              <a:rPr lang="de-DE" dirty="0" err="1" smtClean="0"/>
              <a:t>ecosystem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Micro-ROS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de-DE" dirty="0" err="1" smtClean="0"/>
              <a:t>Does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every</a:t>
            </a:r>
            <a:r>
              <a:rPr lang="de-DE" dirty="0" smtClean="0"/>
              <a:t> ROS </a:t>
            </a:r>
            <a:r>
              <a:rPr lang="de-DE" dirty="0" err="1" smtClean="0"/>
              <a:t>developer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using</a:t>
            </a:r>
            <a:r>
              <a:rPr lang="de-DE" dirty="0" smtClean="0"/>
              <a:t> MCUs?</a:t>
            </a:r>
          </a:p>
          <a:p>
            <a:r>
              <a:rPr lang="de-DE" dirty="0" err="1" smtClean="0"/>
              <a:t>Well</a:t>
            </a:r>
            <a:r>
              <a:rPr lang="de-DE" dirty="0" smtClean="0"/>
              <a:t>…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569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ROS 2 Embedded</a:t>
            </a:r>
            <a:endParaRPr kumimoji="0" lang="en-US" sz="2800" b="0" i="0" u="none" strike="noStrike" kern="0" cap="none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/>
              <a:t>Further information</a:t>
            </a:r>
            <a:endParaRPr lang="en-US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59080" y="1295400"/>
            <a:ext cx="10452100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microROS</a:t>
            </a:r>
            <a:r>
              <a:rPr lang="en-US" dirty="0" smtClean="0">
                <a:solidFill>
                  <a:srgbClr val="000000"/>
                </a:solidFill>
              </a:rPr>
              <a:t> organization at GitHub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hlinkClick r:id="rId7"/>
              </a:rPr>
              <a:t>https://</a:t>
            </a:r>
            <a:r>
              <a:rPr lang="en-US" dirty="0" smtClean="0">
                <a:solidFill>
                  <a:srgbClr val="000000"/>
                </a:solidFill>
                <a:hlinkClick r:id="rId7"/>
              </a:rPr>
              <a:t>micro-ros.github.io</a:t>
            </a:r>
            <a:r>
              <a:rPr lang="en-US" dirty="0" smtClean="0">
                <a:solidFill>
                  <a:srgbClr val="000000"/>
                </a:solidFill>
                <a:hlinkClick r:id="rId7"/>
              </a:rPr>
              <a:t>/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hlinkClick r:id="rId8"/>
              </a:rPr>
              <a:t>https://</a:t>
            </a:r>
            <a:r>
              <a:rPr lang="en-US" dirty="0" smtClean="0">
                <a:solidFill>
                  <a:srgbClr val="000000"/>
                </a:solidFill>
                <a:hlinkClick r:id="rId8"/>
              </a:rPr>
              <a:t>github.com/micro-ROS</a:t>
            </a:r>
            <a:r>
              <a:rPr lang="en-US" dirty="0" smtClean="0">
                <a:solidFill>
                  <a:srgbClr val="000000"/>
                </a:solidFill>
                <a:hlinkClick r:id="rId8"/>
              </a:rPr>
              <a:t>/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OFERA website: </a:t>
            </a:r>
            <a:r>
              <a:rPr lang="en-US" dirty="0" smtClean="0">
                <a:solidFill>
                  <a:srgbClr val="000000"/>
                </a:solidFill>
                <a:hlinkClick r:id="rId9"/>
              </a:rPr>
              <a:t>https://ofera.eu/</a:t>
            </a:r>
            <a:endParaRPr lang="en-US" dirty="0" smtClean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ROS 2 Embedded Design Page</a:t>
            </a:r>
          </a:p>
          <a:p>
            <a:pPr lvl="1"/>
            <a:r>
              <a:rPr lang="en-US" dirty="0"/>
              <a:t>Currently at </a:t>
            </a:r>
            <a:r>
              <a:rPr lang="en-US" dirty="0">
                <a:solidFill>
                  <a:srgbClr val="000000"/>
                </a:solidFill>
                <a:hlinkClick r:id="rId10"/>
              </a:rPr>
              <a:t>https://</a:t>
            </a:r>
            <a:r>
              <a:rPr lang="en-US" dirty="0" smtClean="0">
                <a:solidFill>
                  <a:srgbClr val="000000"/>
                </a:solidFill>
                <a:hlinkClick r:id="rId10"/>
              </a:rPr>
              <a:t>github.com/ros2/design/pull/197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>
                <a:solidFill>
                  <a:srgbClr val="000000"/>
                </a:solidFill>
              </a:rPr>
              <a:t>After merge</a:t>
            </a:r>
            <a:r>
              <a:rPr lang="en-US" dirty="0" smtClean="0">
                <a:solidFill>
                  <a:srgbClr val="000000"/>
                </a:solidFill>
              </a:rPr>
              <a:t>: </a:t>
            </a:r>
            <a:r>
              <a:rPr lang="en-US" dirty="0" smtClean="0">
                <a:hlinkClick r:id="rId11"/>
              </a:rPr>
              <a:t>http</a:t>
            </a:r>
            <a:r>
              <a:rPr lang="en-US" dirty="0">
                <a:hlinkClick r:id="rId11"/>
              </a:rPr>
              <a:t>://</a:t>
            </a:r>
            <a:r>
              <a:rPr lang="en-US" dirty="0" smtClean="0">
                <a:hlinkClick r:id="rId11"/>
              </a:rPr>
              <a:t>design.ros2.org/articles/embedded.html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31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4546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smtClean="0">
                <a:solidFill>
                  <a:srgbClr val="000000"/>
                </a:solidFill>
              </a:rPr>
              <a:t>Thank</a:t>
            </a:r>
            <a:br>
              <a:rPr lang="en-US" smtClean="0">
                <a:solidFill>
                  <a:srgbClr val="000000"/>
                </a:solidFill>
              </a:rPr>
            </a:br>
            <a:r>
              <a:rPr lang="en-US" smtClean="0">
                <a:solidFill>
                  <a:srgbClr val="000000"/>
                </a:solidFill>
              </a:rPr>
              <a:t>you</a:t>
            </a:r>
            <a:endParaRPr lang="en-US">
              <a:solidFill>
                <a:srgbClr val="000000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36108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Micro-ROS</a:t>
            </a:r>
            <a:endParaRPr kumimoji="0" lang="en-US" sz="2800" b="0" i="0" u="none" strike="noStrike" kern="0" cap="none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/>
              <a:t>Open Framework for Embedded Robot Applications (OFERA)</a:t>
            </a:r>
          </a:p>
        </p:txBody>
      </p:sp>
      <p:sp>
        <p:nvSpPr>
          <p:cNvPr id="84" name="Content Placeholder 34"/>
          <p:cNvSpPr txBox="1">
            <a:spLocks/>
          </p:cNvSpPr>
          <p:nvPr/>
        </p:nvSpPr>
        <p:spPr>
          <a:xfrm>
            <a:off x="259078" y="1295400"/>
            <a:ext cx="3333487" cy="416814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ctr">
            <a:noAutofit/>
          </a:bodyPr>
          <a:lstStyle>
            <a:lvl1pPr marL="251460" indent="-251460" algn="l" defTabSz="822716" rtl="0" eaLnBrk="1" latinLnBrk="0" hangingPunct="1">
              <a:lnSpc>
                <a:spcPct val="107000"/>
              </a:lnSpc>
              <a:spcBef>
                <a:spcPts val="500"/>
              </a:spcBef>
              <a:buClrTx/>
              <a:buSzPct val="100000"/>
              <a:buFont typeface="Wingdings 3" panose="05040102010807070707" pitchFamily="18" charset="2"/>
              <a:buChar char=""/>
              <a:defRPr sz="1800" b="0" i="0" u="none" kern="1200">
                <a:solidFill>
                  <a:schemeClr val="tx1"/>
                </a:solidFill>
                <a:latin typeface="Bosch Office Sans" panose="020B0604020202020204" pitchFamily="34" charset="0"/>
                <a:ea typeface="+mn-ea"/>
                <a:cs typeface="+mn-cs"/>
              </a:defRPr>
            </a:lvl1pPr>
            <a:lvl2pPr marL="508000" indent="-274320" algn="l" defTabSz="822716" rtl="0" eaLnBrk="1" latinLnBrk="0" hangingPunct="1">
              <a:lnSpc>
                <a:spcPct val="103000"/>
              </a:lnSpc>
              <a:spcBef>
                <a:spcPts val="500"/>
              </a:spcBef>
              <a:buClrTx/>
              <a:buSzPct val="100000"/>
              <a:buFont typeface="Wingdings 3" panose="05040102010807070707" pitchFamily="18" charset="2"/>
              <a:buChar char=""/>
              <a:defRPr sz="1600" b="0" i="0" u="none" kern="1200">
                <a:solidFill>
                  <a:schemeClr val="tx1"/>
                </a:solidFill>
                <a:latin typeface="Bosch Office Sans" panose="020B0604020202020204" pitchFamily="34" charset="0"/>
                <a:ea typeface="+mn-ea"/>
                <a:cs typeface="+mn-cs"/>
              </a:defRPr>
            </a:lvl2pPr>
            <a:lvl3pPr marL="730250" indent="-204470" algn="l" defTabSz="822716" rtl="0" eaLnBrk="1" latinLnBrk="0" hangingPunct="1">
              <a:lnSpc>
                <a:spcPct val="102000"/>
              </a:lnSpc>
              <a:spcBef>
                <a:spcPts val="500"/>
              </a:spcBef>
              <a:buClrTx/>
              <a:buSzPct val="100000"/>
              <a:buFontTx/>
              <a:buChar char="‒"/>
              <a:defRPr sz="1400" b="0" i="0" u="none" kern="1200">
                <a:solidFill>
                  <a:schemeClr val="tx1"/>
                </a:solidFill>
                <a:latin typeface="Bosch Office Sans" panose="020B0604020202020204" pitchFamily="34" charset="0"/>
                <a:ea typeface="+mn-ea"/>
                <a:cs typeface="+mn-cs"/>
              </a:defRPr>
            </a:lvl3pPr>
            <a:lvl4pPr marL="932180" indent="-184150" algn="l" defTabSz="822716" rtl="0" eaLnBrk="1" latinLnBrk="0" hangingPunct="1">
              <a:lnSpc>
                <a:spcPct val="103000"/>
              </a:lnSpc>
              <a:spcBef>
                <a:spcPts val="500"/>
              </a:spcBef>
              <a:buClrTx/>
              <a:buSzPct val="100000"/>
              <a:buFontTx/>
              <a:buChar char="‒"/>
              <a:defRPr sz="1300" b="0" i="0" u="none" kern="1200">
                <a:solidFill>
                  <a:schemeClr val="tx1"/>
                </a:solidFill>
                <a:latin typeface="Bosch Office Sans" panose="020B0604020202020204" pitchFamily="34" charset="0"/>
                <a:ea typeface="+mn-ea"/>
                <a:cs typeface="+mn-cs"/>
              </a:defRPr>
            </a:lvl4pPr>
            <a:lvl5pPr marL="932180" indent="-184150" algn="l" defTabSz="822716" rtl="0" eaLnBrk="1" latinLnBrk="0" hangingPunct="1">
              <a:lnSpc>
                <a:spcPct val="103000"/>
              </a:lnSpc>
              <a:spcBef>
                <a:spcPts val="500"/>
              </a:spcBef>
              <a:buClrTx/>
              <a:buSzPct val="100000"/>
              <a:buFontTx/>
              <a:buChar char="‒"/>
              <a:defRPr sz="1300" b="0" i="0" u="none" kern="1200">
                <a:solidFill>
                  <a:schemeClr val="tx1"/>
                </a:solidFill>
                <a:latin typeface="Bosch Office Sans" panose="020B0604020202020204" pitchFamily="34" charset="0"/>
                <a:ea typeface="+mn-ea"/>
                <a:cs typeface="+mn-cs"/>
              </a:defRPr>
            </a:lvl5pPr>
            <a:lvl6pPr marL="932180" indent="-184150" algn="l" defTabSz="822716" rtl="0" eaLnBrk="1" latinLnBrk="0" hangingPunct="1">
              <a:lnSpc>
                <a:spcPct val="103000"/>
              </a:lnSpc>
              <a:spcBef>
                <a:spcPts val="500"/>
              </a:spcBef>
              <a:buClrTx/>
              <a:buSzPct val="100000"/>
              <a:buFontTx/>
              <a:buChar char="‒"/>
              <a:defRPr sz="1300" b="0" i="0" u="none" kern="1200">
                <a:solidFill>
                  <a:schemeClr val="tx1"/>
                </a:solidFill>
                <a:latin typeface="Bosch Office Sans" panose="020B0604020202020204" pitchFamily="34" charset="0"/>
                <a:ea typeface="+mn-ea"/>
                <a:cs typeface="+mn-cs"/>
              </a:defRPr>
            </a:lvl6pPr>
            <a:lvl7pPr marL="932180" indent="-184150" algn="l" defTabSz="822716" rtl="0" eaLnBrk="1" latinLnBrk="0" hangingPunct="1">
              <a:lnSpc>
                <a:spcPct val="103000"/>
              </a:lnSpc>
              <a:spcBef>
                <a:spcPts val="500"/>
              </a:spcBef>
              <a:buClrTx/>
              <a:buSzPct val="100000"/>
              <a:buFontTx/>
              <a:buChar char="‒"/>
              <a:defRPr sz="1300" b="0" i="0" u="none" kern="1200">
                <a:solidFill>
                  <a:schemeClr val="tx1"/>
                </a:solidFill>
                <a:latin typeface="Bosch Office Sans" panose="020B0604020202020204" pitchFamily="34" charset="0"/>
                <a:ea typeface="+mn-ea"/>
                <a:cs typeface="+mn-cs"/>
              </a:defRPr>
            </a:lvl7pPr>
            <a:lvl8pPr marL="932180" indent="-184150" algn="l" defTabSz="822716" rtl="0" eaLnBrk="1" latinLnBrk="0" hangingPunct="1">
              <a:lnSpc>
                <a:spcPct val="103000"/>
              </a:lnSpc>
              <a:spcBef>
                <a:spcPts val="500"/>
              </a:spcBef>
              <a:buClrTx/>
              <a:buSzPct val="100000"/>
              <a:buFontTx/>
              <a:buChar char="‒"/>
              <a:defRPr sz="1300" b="0" i="0" u="none" kern="1200">
                <a:solidFill>
                  <a:schemeClr val="tx1"/>
                </a:solidFill>
                <a:latin typeface="Bosch Office Sans" panose="020B0604020202020204" pitchFamily="34" charset="0"/>
                <a:ea typeface="+mn-ea"/>
                <a:cs typeface="+mn-cs"/>
              </a:defRPr>
            </a:lvl8pPr>
            <a:lvl9pPr marL="932180" indent="-184150" algn="l" defTabSz="822716" rtl="0" eaLnBrk="1" latinLnBrk="0" hangingPunct="1">
              <a:lnSpc>
                <a:spcPct val="103000"/>
              </a:lnSpc>
              <a:spcBef>
                <a:spcPts val="500"/>
              </a:spcBef>
              <a:buClrTx/>
              <a:buSzPct val="100000"/>
              <a:buFontTx/>
              <a:buChar char="‒"/>
              <a:defRPr sz="1300" b="0" i="0" u="none" kern="1200" baseline="0">
                <a:solidFill>
                  <a:schemeClr val="tx1"/>
                </a:solidFill>
                <a:latin typeface="Bosch Office Sans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l" defTabSz="822716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osch Office Sans" panose="020B0604020202020204" pitchFamily="34" charset="0"/>
                <a:ea typeface="+mn-ea"/>
                <a:cs typeface="+mn-cs"/>
              </a:rPr>
              <a:t>OFERA will extend ROS2 to allow its use in </a:t>
            </a: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osch Office Sans" panose="020B0604020202020204" pitchFamily="34" charset="0"/>
                <a:ea typeface="+mn-ea"/>
                <a:cs typeface="+mn-cs"/>
              </a:rPr>
              <a:t>MCUs</a:t>
            </a:r>
          </a:p>
          <a:p>
            <a:pPr marL="0" marR="0" lvl="0" indent="0" algn="l" defTabSz="822716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lang="en-US" sz="1600" b="1" dirty="0" smtClean="0">
                <a:solidFill>
                  <a:srgbClr val="0070C0"/>
                </a:solidFill>
              </a:rPr>
              <a:t>https://ofera.eu/</a:t>
            </a:r>
            <a:endParaRPr kumimoji="0" lang="en-US" sz="1600" b="1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  <a:p>
            <a:pPr marL="0" marR="0" lvl="0" indent="0" algn="l" defTabSz="822716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Bosch Office Sans" panose="020B0604020202020204" pitchFamily="34" charset="0"/>
              <a:ea typeface="+mn-ea"/>
              <a:cs typeface="+mn-cs"/>
            </a:endParaRPr>
          </a:p>
          <a:p>
            <a:pPr marL="0" marR="0" lvl="0" indent="0" algn="l" defTabSz="822716" rtl="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sch Office Sans" panose="020B0604020202020204" pitchFamily="34" charset="0"/>
                <a:ea typeface="+mn-ea"/>
                <a:cs typeface="+mn-cs"/>
              </a:rPr>
              <a:t>The OFERA project is funded by the European Union‘s Horizon 2020 research and innovation </a:t>
            </a: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sch Office Sans" panose="020B0604020202020204" pitchFamily="34" charset="0"/>
                <a:ea typeface="+mn-ea"/>
                <a:cs typeface="+mn-cs"/>
              </a:rPr>
              <a:t>programme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Bosch Office Sans" panose="020B0604020202020204" pitchFamily="34" charset="0"/>
                <a:ea typeface="+mn-ea"/>
                <a:cs typeface="+mn-cs"/>
              </a:rPr>
              <a:t> under grant agreement No 780785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3FF6FA8-BE1D-467A-BE04-8FFD8DA52E69}"/>
              </a:ext>
            </a:extLst>
          </p:cNvPr>
          <p:cNvSpPr>
            <a:spLocks/>
          </p:cNvSpPr>
          <p:nvPr/>
        </p:nvSpPr>
        <p:spPr>
          <a:xfrm>
            <a:off x="6159299" y="5140877"/>
            <a:ext cx="3156502" cy="238050"/>
          </a:xfrm>
          <a:prstGeom prst="rect">
            <a:avLst/>
          </a:prstGeom>
          <a:solidFill>
            <a:srgbClr val="BFBFBF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Microcontroller platform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A7E4AC6-D8B6-4618-852A-ED30B3CBBDC5}"/>
              </a:ext>
            </a:extLst>
          </p:cNvPr>
          <p:cNvSpPr>
            <a:spLocks/>
          </p:cNvSpPr>
          <p:nvPr/>
        </p:nvSpPr>
        <p:spPr>
          <a:xfrm>
            <a:off x="6159299" y="4479077"/>
            <a:ext cx="3156502" cy="535612"/>
          </a:xfrm>
          <a:prstGeom prst="rect">
            <a:avLst/>
          </a:prstGeom>
          <a:solidFill>
            <a:srgbClr val="57B2F3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RTOS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B42C7E3-28CC-4426-948E-9C4CE7BE27A1}"/>
              </a:ext>
            </a:extLst>
          </p:cNvPr>
          <p:cNvSpPr>
            <a:spLocks/>
          </p:cNvSpPr>
          <p:nvPr/>
        </p:nvSpPr>
        <p:spPr>
          <a:xfrm>
            <a:off x="6218865" y="4538589"/>
            <a:ext cx="952200" cy="416587"/>
          </a:xfrm>
          <a:prstGeom prst="rect">
            <a:avLst/>
          </a:prstGeom>
          <a:solidFill>
            <a:srgbClr val="0E78C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Additional</a:t>
            </a:r>
            <a:b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device drivers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ED92DDC-0FD8-41E3-A26A-6B3EB91DCFD7}"/>
              </a:ext>
            </a:extLst>
          </p:cNvPr>
          <p:cNvSpPr>
            <a:spLocks/>
          </p:cNvSpPr>
          <p:nvPr/>
        </p:nvSpPr>
        <p:spPr>
          <a:xfrm>
            <a:off x="8304089" y="4538589"/>
            <a:ext cx="952200" cy="416587"/>
          </a:xfrm>
          <a:prstGeom prst="rect">
            <a:avLst/>
          </a:prstGeom>
          <a:solidFill>
            <a:srgbClr val="0E78C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Scheduler</a:t>
            </a:r>
            <a:b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extensions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AAE08D4-F722-4386-B2CD-86730DB7CF1B}"/>
              </a:ext>
            </a:extLst>
          </p:cNvPr>
          <p:cNvSpPr>
            <a:spLocks/>
          </p:cNvSpPr>
          <p:nvPr/>
        </p:nvSpPr>
        <p:spPr>
          <a:xfrm>
            <a:off x="6159299" y="4241027"/>
            <a:ext cx="3156502" cy="238050"/>
          </a:xfrm>
          <a:prstGeom prst="rect">
            <a:avLst/>
          </a:prstGeom>
          <a:solidFill>
            <a:srgbClr val="57B2F3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RTOS abstractions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6882ED3-6F9D-441B-92B3-B9CB4E3A27F0}"/>
              </a:ext>
            </a:extLst>
          </p:cNvPr>
          <p:cNvSpPr>
            <a:spLocks/>
          </p:cNvSpPr>
          <p:nvPr/>
        </p:nvSpPr>
        <p:spPr>
          <a:xfrm>
            <a:off x="6159299" y="3645903"/>
            <a:ext cx="3156502" cy="375320"/>
          </a:xfrm>
          <a:prstGeom prst="rect">
            <a:avLst/>
          </a:prstGeom>
          <a:solidFill>
            <a:srgbClr val="57B2F3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1400" kern="0" dirty="0">
                <a:solidFill>
                  <a:srgbClr val="FFFFFF"/>
                </a:solidFill>
              </a:rPr>
              <a:t>r</a:t>
            </a:r>
            <a:r>
              <a:rPr kumimoji="0" sz="1400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mw_microxrcedss</a:t>
            </a:r>
            <a:endParaRPr kumimoji="0" sz="1400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3814742-EAFD-498E-A7B9-3AE25386FA4C}"/>
              </a:ext>
            </a:extLst>
          </p:cNvPr>
          <p:cNvSpPr>
            <a:spLocks/>
          </p:cNvSpPr>
          <p:nvPr/>
        </p:nvSpPr>
        <p:spPr>
          <a:xfrm>
            <a:off x="6159299" y="3345952"/>
            <a:ext cx="3156502" cy="238050"/>
          </a:xfrm>
          <a:prstGeom prst="rect">
            <a:avLst/>
          </a:prstGeom>
          <a:solidFill>
            <a:srgbClr val="57B2F3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rmw</a:t>
            </a:r>
            <a:endParaRPr kumimoji="0" sz="1400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2178F51-028C-4184-9F8B-01114BBC2DFE}"/>
              </a:ext>
            </a:extLst>
          </p:cNvPr>
          <p:cNvSpPr>
            <a:spLocks/>
          </p:cNvSpPr>
          <p:nvPr/>
        </p:nvSpPr>
        <p:spPr>
          <a:xfrm>
            <a:off x="5306339" y="3343717"/>
            <a:ext cx="792000" cy="675271"/>
          </a:xfrm>
          <a:prstGeom prst="rect">
            <a:avLst/>
          </a:prstGeom>
          <a:solidFill>
            <a:srgbClr val="57B2F3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ROS</a:t>
            </a: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Interop.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9CA69AA-2A65-4D43-810D-9A48E745700F}"/>
              </a:ext>
            </a:extLst>
          </p:cNvPr>
          <p:cNvSpPr>
            <a:spLocks/>
          </p:cNvSpPr>
          <p:nvPr/>
        </p:nvSpPr>
        <p:spPr>
          <a:xfrm>
            <a:off x="4453379" y="3345952"/>
            <a:ext cx="792000" cy="675271"/>
          </a:xfrm>
          <a:prstGeom prst="rect">
            <a:avLst/>
          </a:prstGeom>
          <a:solidFill>
            <a:srgbClr val="57B2F3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FIWARE</a:t>
            </a:r>
          </a:p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Interop.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3FC8B1B-4F7C-4CC0-AEA7-71B140296DB4}"/>
              </a:ext>
            </a:extLst>
          </p:cNvPr>
          <p:cNvSpPr>
            <a:spLocks/>
          </p:cNvSpPr>
          <p:nvPr/>
        </p:nvSpPr>
        <p:spPr>
          <a:xfrm rot="5400000">
            <a:off x="2409567" y="3378700"/>
            <a:ext cx="3372627" cy="595125"/>
          </a:xfrm>
          <a:prstGeom prst="rect">
            <a:avLst/>
          </a:prstGeom>
          <a:solidFill>
            <a:srgbClr val="08427E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Benchmarking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036F706-440E-4331-86C8-24346D7D4BD7}"/>
              </a:ext>
            </a:extLst>
          </p:cNvPr>
          <p:cNvSpPr>
            <a:spLocks/>
          </p:cNvSpPr>
          <p:nvPr/>
        </p:nvSpPr>
        <p:spPr>
          <a:xfrm>
            <a:off x="6147328" y="2039066"/>
            <a:ext cx="3168473" cy="1116837"/>
          </a:xfrm>
          <a:prstGeom prst="rect">
            <a:avLst/>
          </a:prstGeom>
          <a:solidFill>
            <a:srgbClr val="57B2F3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rcl</a:t>
            </a:r>
            <a:endParaRPr kumimoji="0" sz="1400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7A06EC4-A794-4103-8F67-DF3DD33340F0}"/>
              </a:ext>
            </a:extLst>
          </p:cNvPr>
          <p:cNvSpPr>
            <a:spLocks/>
          </p:cNvSpPr>
          <p:nvPr/>
        </p:nvSpPr>
        <p:spPr>
          <a:xfrm>
            <a:off x="6613609" y="2521041"/>
            <a:ext cx="828000" cy="576000"/>
          </a:xfrm>
          <a:prstGeom prst="rect">
            <a:avLst/>
          </a:prstGeom>
          <a:solidFill>
            <a:srgbClr val="0E78C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Predictable execution</a:t>
            </a:r>
            <a:b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(scheduling)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1A990AF-7589-4F79-A243-C61573776F09}"/>
              </a:ext>
            </a:extLst>
          </p:cNvPr>
          <p:cNvSpPr>
            <a:spLocks/>
          </p:cNvSpPr>
          <p:nvPr/>
        </p:nvSpPr>
        <p:spPr>
          <a:xfrm>
            <a:off x="7513524" y="2521041"/>
            <a:ext cx="828000" cy="576000"/>
          </a:xfrm>
          <a:prstGeom prst="rect">
            <a:avLst/>
          </a:prstGeom>
          <a:solidFill>
            <a:srgbClr val="0E78C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Lifecycle</a:t>
            </a:r>
            <a:b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and system</a:t>
            </a:r>
            <a:b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modes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7844580-9613-44A2-B61D-85F8FEF78C5C}"/>
              </a:ext>
            </a:extLst>
          </p:cNvPr>
          <p:cNvSpPr>
            <a:spLocks/>
          </p:cNvSpPr>
          <p:nvPr/>
        </p:nvSpPr>
        <p:spPr>
          <a:xfrm>
            <a:off x="8413439" y="2521041"/>
            <a:ext cx="828000" cy="576000"/>
          </a:xfrm>
          <a:prstGeom prst="rect">
            <a:avLst/>
          </a:prstGeom>
          <a:solidFill>
            <a:srgbClr val="0E78C5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0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Embedded transform library</a:t>
            </a:r>
          </a:p>
        </p:txBody>
      </p:sp>
      <p:pic>
        <p:nvPicPr>
          <p:cNvPr id="99" name="Picture 98" descr="https://lh3.googleusercontent.com/eeEsljm_Plj144GVDx9_hYeyiWDqHkNvmL3i1-qDpy4e3_Nzfai1IFN1AmrfgKSStgvj7nY-SD8Duqq-KjVzUqFF56oPV9csU2lypZlbc5WkonYtZkLXccL3leCac1HsdI55XHGl">
            <a:extLst>
              <a:ext uri="{FF2B5EF4-FFF2-40B4-BE49-F238E27FC236}">
                <a16:creationId xmlns:a16="http://schemas.microsoft.com/office/drawing/2014/main" id="{94155890-0B9A-41B8-B0C6-425FFB7DF7D6}"/>
              </a:ext>
            </a:extLst>
          </p:cNvPr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0530" y="3297997"/>
            <a:ext cx="1204660" cy="822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Picture 99" descr="ALR_black.png">
            <a:extLst>
              <a:ext uri="{FF2B5EF4-FFF2-40B4-BE49-F238E27FC236}">
                <a16:creationId xmlns:a16="http://schemas.microsoft.com/office/drawing/2014/main" id="{40822EBB-4194-4E58-93D5-56E58FF5E33C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22" y="4429958"/>
            <a:ext cx="1335281" cy="51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Picture 100" descr="Boshlogo.png">
            <a:extLst>
              <a:ext uri="{FF2B5EF4-FFF2-40B4-BE49-F238E27FC236}">
                <a16:creationId xmlns:a16="http://schemas.microsoft.com/office/drawing/2014/main" id="{A2F4A48B-7C24-4793-893F-EECD2322C3D5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322" y="2428623"/>
            <a:ext cx="1342779" cy="324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Picture 101" descr="logo-piap.png">
            <a:extLst>
              <a:ext uri="{FF2B5EF4-FFF2-40B4-BE49-F238E27FC236}">
                <a16:creationId xmlns:a16="http://schemas.microsoft.com/office/drawing/2014/main" id="{B610F184-9DE0-49EB-A832-89F8C01065F3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398" y="1404565"/>
            <a:ext cx="913167" cy="50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8C637CA-E15F-4BDE-A708-CE02ABFED94B}"/>
              </a:ext>
            </a:extLst>
          </p:cNvPr>
          <p:cNvSpPr>
            <a:spLocks/>
          </p:cNvSpPr>
          <p:nvPr/>
        </p:nvSpPr>
        <p:spPr>
          <a:xfrm>
            <a:off x="7336611" y="1386331"/>
            <a:ext cx="1116000" cy="504000"/>
          </a:xfrm>
          <a:prstGeom prst="rect">
            <a:avLst/>
          </a:prstGeom>
          <a:solidFill>
            <a:srgbClr val="BFBFBF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  <a:b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component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7915CCF-6F0D-4EFC-AD45-B648779CF69C}"/>
              </a:ext>
            </a:extLst>
          </p:cNvPr>
          <p:cNvSpPr txBox="1">
            <a:spLocks/>
          </p:cNvSpPr>
          <p:nvPr/>
        </p:nvSpPr>
        <p:spPr>
          <a:xfrm>
            <a:off x="8527831" y="1469998"/>
            <a:ext cx="461012" cy="369332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dirty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8C637CA-E15F-4BDE-A708-CE02ABFED94B}"/>
              </a:ext>
            </a:extLst>
          </p:cNvPr>
          <p:cNvSpPr>
            <a:spLocks/>
          </p:cNvSpPr>
          <p:nvPr/>
        </p:nvSpPr>
        <p:spPr>
          <a:xfrm>
            <a:off x="6159299" y="1386331"/>
            <a:ext cx="1116000" cy="504000"/>
          </a:xfrm>
          <a:prstGeom prst="rect">
            <a:avLst/>
          </a:prstGeom>
          <a:solidFill>
            <a:srgbClr val="BFBFBF"/>
          </a:solidFill>
          <a:ln w="285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Application</a:t>
            </a:r>
            <a:b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</a:br>
            <a:r>
              <a:rPr kumimoji="0" sz="1400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component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22759" y="1396001"/>
            <a:ext cx="1188000" cy="335739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1" y="4918311"/>
            <a:ext cx="554990" cy="369896"/>
          </a:xfrm>
          <a:prstGeom prst="rect">
            <a:avLst/>
          </a:prstGeo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43671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mtClean="0">
                <a:solidFill>
                  <a:srgbClr val="000000"/>
                </a:solidFill>
              </a:rPr>
              <a:t>Micro-ROS</a:t>
            </a:r>
            <a:endParaRPr kumimoji="0" lang="en-US" sz="2800" b="0" i="0" u="none" strike="noStrike" kern="0" cap="none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/>
              <a:t>Situation</a:t>
            </a:r>
            <a:endParaRPr lang="en-US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59080" y="1295400"/>
            <a:ext cx="10452100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dirty="0" err="1" smtClean="0">
                <a:solidFill>
                  <a:srgbClr val="000000"/>
                </a:solidFill>
              </a:rPr>
              <a:t>ROS+Linux</a:t>
            </a:r>
            <a:r>
              <a:rPr lang="en-US" dirty="0" smtClean="0">
                <a:solidFill>
                  <a:srgbClr val="000000"/>
                </a:solidFill>
              </a:rPr>
              <a:t> is a powerful combo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Excellent libraries for perception, planning, networking, </a:t>
            </a:r>
            <a:r>
              <a:rPr lang="en-US" dirty="0" err="1" smtClean="0">
                <a:solidFill>
                  <a:srgbClr val="000000"/>
                </a:solidFill>
              </a:rPr>
              <a:t>etc</a:t>
            </a:r>
            <a:endParaRPr lang="en-US" dirty="0" smtClean="0">
              <a:solidFill>
                <a:srgbClr val="000000"/>
              </a:solidFill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Unified developer eco-system: One kernel, most devices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It’s what we all have on our desks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But…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Issue 1: Hardware access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Issue </a:t>
            </a:r>
            <a:r>
              <a:rPr lang="en-US" dirty="0" smtClean="0">
                <a:solidFill>
                  <a:srgbClr val="000000"/>
                </a:solidFill>
              </a:rPr>
              <a:t>2: </a:t>
            </a:r>
            <a:r>
              <a:rPr lang="en-US" dirty="0">
                <a:solidFill>
                  <a:srgbClr val="000000"/>
                </a:solidFill>
              </a:rPr>
              <a:t>Hard, low-latency RT	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Issue 3: Power saving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Issue </a:t>
            </a:r>
            <a:r>
              <a:rPr lang="en-US" dirty="0" smtClean="0">
                <a:solidFill>
                  <a:srgbClr val="000000"/>
                </a:solidFill>
              </a:rPr>
              <a:t>4: </a:t>
            </a:r>
            <a:r>
              <a:rPr lang="en-US" dirty="0">
                <a:solidFill>
                  <a:srgbClr val="000000"/>
                </a:solidFill>
              </a:rPr>
              <a:t>Safety</a:t>
            </a:r>
          </a:p>
          <a:p>
            <a:pPr lvl="1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04718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Micro-ROS</a:t>
            </a:r>
            <a:endParaRPr kumimoji="0" lang="en-US" sz="2800" b="0" i="0" u="none" strike="noStrike" kern="0" cap="none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/>
              <a:t>Real-Time Operating Systems (RTOSs)</a:t>
            </a:r>
            <a:endParaRPr lang="en-US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59080" y="1295400"/>
            <a:ext cx="7430193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RTOSs are optimized for real-time performance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 OFERA, we’re using </a:t>
            </a:r>
            <a:r>
              <a:rPr lang="en-US" dirty="0" err="1" smtClean="0">
                <a:solidFill>
                  <a:srgbClr val="000000"/>
                </a:solidFill>
              </a:rPr>
              <a:t>NuttX</a:t>
            </a:r>
            <a:r>
              <a:rPr lang="en-US" dirty="0" smtClean="0">
                <a:solidFill>
                  <a:srgbClr val="000000"/>
                </a:solidFill>
              </a:rPr>
              <a:t> as the default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POSIX-style API makes porting easy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Other interesting choices include RIOT, </a:t>
            </a:r>
            <a:r>
              <a:rPr lang="en-US" dirty="0" err="1" smtClean="0">
                <a:solidFill>
                  <a:srgbClr val="000000"/>
                </a:solidFill>
              </a:rPr>
              <a:t>FreeRTOS</a:t>
            </a:r>
            <a:r>
              <a:rPr lang="en-US" dirty="0" smtClean="0">
                <a:solidFill>
                  <a:srgbClr val="000000"/>
                </a:solidFill>
              </a:rPr>
              <a:t>, Zephyr, </a:t>
            </a:r>
            <a:r>
              <a:rPr lang="en-US" dirty="0" err="1" smtClean="0">
                <a:solidFill>
                  <a:srgbClr val="000000"/>
                </a:solidFill>
              </a:rPr>
              <a:t>etc</a:t>
            </a:r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RTOS diversity is an issue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Hardware diversity is an even bigger issue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Something unifying would go a long way…</a:t>
            </a:r>
          </a:p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282" y="1141100"/>
            <a:ext cx="1052137" cy="1052137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52" y="4422224"/>
            <a:ext cx="1903862" cy="931172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52" y="3398809"/>
            <a:ext cx="1974701" cy="73873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772" y="2382236"/>
            <a:ext cx="1421158" cy="638576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79645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L="252000" indent="-252000">
              <a:lnSpc>
                <a:spcPct val="89000"/>
              </a:lnSpc>
              <a:buFontTx/>
              <a:buNone/>
            </a:pPr>
            <a:r>
              <a:rPr lang="en-US" sz="2800" smtClean="0">
                <a:solidFill>
                  <a:srgbClr val="000000"/>
                </a:solidFill>
              </a:rPr>
              <a:t>Micro-ROS</a:t>
            </a:r>
            <a:endParaRPr lang="en-US" sz="2800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New DDS-XRCE Standard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7046685" y="1162841"/>
            <a:ext cx="3922939" cy="4300699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</a:rPr>
              <a:t>DDS-XRCE for </a:t>
            </a:r>
            <a:r>
              <a:rPr lang="en-US" dirty="0" err="1">
                <a:solidFill>
                  <a:srgbClr val="000000"/>
                </a:solidFill>
              </a:rPr>
              <a:t>e</a:t>
            </a:r>
            <a:r>
              <a:rPr lang="en-US" b="1" dirty="0" err="1">
                <a:solidFill>
                  <a:srgbClr val="000000"/>
                </a:solidFill>
              </a:rPr>
              <a:t>X</a:t>
            </a:r>
            <a:r>
              <a:rPr lang="en-US" dirty="0" err="1">
                <a:solidFill>
                  <a:srgbClr val="000000"/>
                </a:solidFill>
              </a:rPr>
              <a:t>tremely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R</a:t>
            </a:r>
            <a:r>
              <a:rPr lang="en-US" dirty="0">
                <a:solidFill>
                  <a:srgbClr val="000000"/>
                </a:solidFill>
              </a:rPr>
              <a:t>esource </a:t>
            </a:r>
            <a:r>
              <a:rPr lang="en-US" b="1" dirty="0">
                <a:solidFill>
                  <a:srgbClr val="000000"/>
                </a:solidFill>
              </a:rPr>
              <a:t>C</a:t>
            </a:r>
            <a:r>
              <a:rPr lang="en-US" dirty="0">
                <a:solidFill>
                  <a:srgbClr val="000000"/>
                </a:solidFill>
              </a:rPr>
              <a:t>onstrained </a:t>
            </a:r>
            <a:r>
              <a:rPr lang="en-US" b="1" dirty="0">
                <a:solidFill>
                  <a:srgbClr val="000000"/>
                </a:solidFill>
              </a:rPr>
              <a:t>E</a:t>
            </a:r>
            <a:r>
              <a:rPr lang="en-US" dirty="0">
                <a:solidFill>
                  <a:srgbClr val="000000"/>
                </a:solidFill>
              </a:rPr>
              <a:t>nvironments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… brings DDS on MCUs</a:t>
            </a: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</a:rPr>
              <a:t>Client-server approach</a:t>
            </a:r>
          </a:p>
          <a:p>
            <a:pPr lvl="1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</a:rPr>
              <a:t>Power-saving</a:t>
            </a:r>
          </a:p>
          <a:p>
            <a:pPr lvl="1">
              <a:lnSpc>
                <a:spcPct val="107000"/>
              </a:lnSpc>
            </a:pPr>
            <a:r>
              <a:rPr lang="en-US" dirty="0">
                <a:solidFill>
                  <a:srgbClr val="000000"/>
                </a:solidFill>
              </a:rPr>
              <a:t>Disconnected </a:t>
            </a:r>
            <a:r>
              <a:rPr lang="en-US" dirty="0" smtClean="0">
                <a:solidFill>
                  <a:srgbClr val="000000"/>
                </a:solidFill>
              </a:rPr>
              <a:t>use</a:t>
            </a:r>
          </a:p>
          <a:p>
            <a:pPr lvl="1">
              <a:lnSpc>
                <a:spcPct val="107000"/>
              </a:lnSpc>
            </a:pP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rgbClr val="000000"/>
                </a:solidFill>
              </a:rPr>
              <a:t>I’m assuming you heard a lot about it yesterday</a:t>
            </a:r>
            <a:endParaRPr lang="en-US" i="1" dirty="0">
              <a:solidFill>
                <a:srgbClr val="000000"/>
              </a:solidFill>
            </a:endParaRPr>
          </a:p>
          <a:p>
            <a:pPr>
              <a:spcAft>
                <a:spcPts val="0"/>
              </a:spcAft>
            </a:pPr>
            <a:endParaRPr lang="en-US" dirty="0" smtClean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28" y="1602200"/>
            <a:ext cx="6504215" cy="269112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6500" y="4393940"/>
            <a:ext cx="48926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Open-source at </a:t>
            </a:r>
            <a:r>
              <a:rPr lang="en-US" sz="1400" b="1" dirty="0" smtClean="0">
                <a:solidFill>
                  <a:schemeClr val="accent1"/>
                </a:solidFill>
              </a:rPr>
              <a:t>github.com/</a:t>
            </a:r>
            <a:r>
              <a:rPr lang="en-US" sz="1400" b="1" dirty="0" err="1" smtClean="0">
                <a:solidFill>
                  <a:schemeClr val="accent1"/>
                </a:solidFill>
              </a:rPr>
              <a:t>eProsima</a:t>
            </a:r>
            <a:r>
              <a:rPr lang="en-US" sz="1400" b="1" dirty="0" smtClean="0">
                <a:solidFill>
                  <a:schemeClr val="accent1"/>
                </a:solidFill>
              </a:rPr>
              <a:t>/Micro-XRCE-DDS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7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820471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Side-</a:t>
            </a:r>
            <a:r>
              <a:rPr lang="de-DE" dirty="0" err="1" smtClean="0"/>
              <a:t>by</a:t>
            </a:r>
            <a:r>
              <a:rPr lang="de-DE" dirty="0" smtClean="0"/>
              <a:t>-Side </a:t>
            </a:r>
            <a:r>
              <a:rPr lang="de-DE" dirty="0" err="1" smtClean="0"/>
              <a:t>Comparison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Micro-ROS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</a:t>
            </a:fld>
            <a:endParaRPr lang="de-DE"/>
          </a:p>
        </p:txBody>
      </p:sp>
      <p:graphicFrame>
        <p:nvGraphicFramePr>
          <p:cNvPr id="6" name="Inhaltsplatzhalt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756958250"/>
              </p:ext>
            </p:extLst>
          </p:nvPr>
        </p:nvGraphicFramePr>
        <p:xfrm>
          <a:off x="258763" y="1295400"/>
          <a:ext cx="1045051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83504">
                  <a:extLst>
                    <a:ext uri="{9D8B030D-6E8A-4147-A177-3AD203B41FA5}">
                      <a16:colId xmlns:a16="http://schemas.microsoft.com/office/drawing/2014/main" val="2556381303"/>
                    </a:ext>
                  </a:extLst>
                </a:gridCol>
                <a:gridCol w="3483504">
                  <a:extLst>
                    <a:ext uri="{9D8B030D-6E8A-4147-A177-3AD203B41FA5}">
                      <a16:colId xmlns:a16="http://schemas.microsoft.com/office/drawing/2014/main" val="882116943"/>
                    </a:ext>
                  </a:extLst>
                </a:gridCol>
                <a:gridCol w="3483504">
                  <a:extLst>
                    <a:ext uri="{9D8B030D-6E8A-4147-A177-3AD203B41FA5}">
                      <a16:colId xmlns:a16="http://schemas.microsoft.com/office/drawing/2014/main" val="27413384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ROS2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Micro-ROS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974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Hardware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X86,</a:t>
                      </a:r>
                      <a:r>
                        <a:rPr lang="de-DE" baseline="0" dirty="0" smtClean="0"/>
                        <a:t> ARM Cortex-A, 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ARM Cortex-M,</a:t>
                      </a:r>
                      <a:r>
                        <a:rPr lang="de-DE" baseline="0" dirty="0" smtClean="0"/>
                        <a:t> ….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3289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Resources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&gt;512MB</a:t>
                      </a:r>
                      <a:r>
                        <a:rPr lang="de-DE" baseline="0" dirty="0" smtClean="0"/>
                        <a:t> RAM, &gt;8G Disk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~100K</a:t>
                      </a:r>
                      <a:r>
                        <a:rPr lang="de-DE" baseline="0" dirty="0" smtClean="0"/>
                        <a:t> RAM, ~1MB Flash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654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Communications</a:t>
                      </a:r>
                      <a:endParaRPr lang="de-DE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GBit</a:t>
                      </a:r>
                      <a:r>
                        <a:rPr lang="de-DE" dirty="0" smtClean="0"/>
                        <a:t>/s,</a:t>
                      </a:r>
                      <a:r>
                        <a:rPr lang="de-DE" baseline="0" dirty="0" smtClean="0"/>
                        <a:t> Ethernet, 802.11 WiFi</a:t>
                      </a:r>
                      <a:endParaRPr lang="de-DE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Serial, WPAN –</a:t>
                      </a:r>
                      <a:r>
                        <a:rPr lang="de-DE" baseline="0" dirty="0" smtClean="0"/>
                        <a:t> 250k </a:t>
                      </a:r>
                      <a:r>
                        <a:rPr lang="de-DE" baseline="0" dirty="0" err="1" smtClean="0"/>
                        <a:t>to</a:t>
                      </a:r>
                      <a:r>
                        <a:rPr lang="de-DE" baseline="0" dirty="0" smtClean="0"/>
                        <a:t> 1MBit/s</a:t>
                      </a:r>
                      <a:endParaRPr lang="de-DE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14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Operating</a:t>
                      </a:r>
                      <a:r>
                        <a:rPr lang="de-DE" baseline="0" dirty="0" smtClean="0"/>
                        <a:t> System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Linux,</a:t>
                      </a:r>
                      <a:r>
                        <a:rPr lang="de-DE" baseline="0" dirty="0" smtClean="0"/>
                        <a:t> Windows, MacOS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RTOS (</a:t>
                      </a:r>
                      <a:r>
                        <a:rPr lang="de-DE" dirty="0" err="1" smtClean="0"/>
                        <a:t>NuttX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by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default</a:t>
                      </a:r>
                      <a:r>
                        <a:rPr lang="de-DE" dirty="0" smtClean="0"/>
                        <a:t>)</a:t>
                      </a:r>
                      <a:endParaRPr lang="de-DE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29382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Middleware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DDS variant (</a:t>
                      </a:r>
                      <a:r>
                        <a:rPr lang="de-DE" dirty="0" err="1" smtClean="0"/>
                        <a:t>by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default</a:t>
                      </a:r>
                      <a:r>
                        <a:rPr lang="de-DE" baseline="0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XRCE-DDS (</a:t>
                      </a:r>
                      <a:r>
                        <a:rPr lang="de-DE" dirty="0" err="1" smtClean="0"/>
                        <a:t>by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default</a:t>
                      </a:r>
                      <a:r>
                        <a:rPr lang="de-DE" dirty="0" smtClean="0"/>
                        <a:t>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6335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Middleware </a:t>
                      </a:r>
                      <a:r>
                        <a:rPr lang="de-DE" dirty="0" err="1" smtClean="0"/>
                        <a:t>Abstraction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RMW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RMW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33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Client</a:t>
                      </a:r>
                      <a:r>
                        <a:rPr lang="de-DE" baseline="0" dirty="0" smtClean="0"/>
                        <a:t> Support Library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RCL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RCL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17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Execution</a:t>
                      </a:r>
                      <a:r>
                        <a:rPr lang="de-DE" dirty="0" smtClean="0"/>
                        <a:t> Layer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RCLCPP /</a:t>
                      </a:r>
                      <a:r>
                        <a:rPr lang="de-DE" baseline="0" dirty="0" smtClean="0"/>
                        <a:t> RCLPY / 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RCL</a:t>
                      </a:r>
                      <a:r>
                        <a:rPr lang="de-DE" dirty="0" smtClean="0"/>
                        <a:t> + RCLCPP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554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Executors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Generic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Custom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0946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60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/>
          <p:cNvSpPr>
            <a:spLocks noGrp="1"/>
          </p:cNvSpPr>
          <p:nvPr>
            <p:ph type="body" idx="15"/>
            <p:custDataLst>
              <p:tags r:id="rId3"/>
            </p:custDataLst>
          </p:nvPr>
        </p:nvSpPr>
        <p:spPr>
          <a:prstGeom prst="rect">
            <a:avLst/>
          </a:prstGeom>
          <a:noFill/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rtlCol="0" anchor="t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kern="0" cap="none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Micro-ROS</a:t>
            </a:r>
            <a:endParaRPr kumimoji="0" lang="en-US" sz="2800" b="0" i="0" u="none" strike="noStrike" kern="0" cap="none" normalizeH="0" baseline="0" noProof="0" dirty="0" err="1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</a:pPr>
            <a:r>
              <a:rPr lang="en-US" sz="2800" dirty="0" smtClean="0"/>
              <a:t>Issue 1: </a:t>
            </a:r>
            <a:r>
              <a:rPr lang="en-US" sz="2800" dirty="0"/>
              <a:t>H</a:t>
            </a:r>
            <a:r>
              <a:rPr lang="en-US" sz="2800" dirty="0" smtClean="0"/>
              <a:t>ardware access</a:t>
            </a:r>
            <a:endParaRPr lang="en-US" sz="28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259080" y="1295400"/>
            <a:ext cx="7496874" cy="4168140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wrap="square" lIns="0" tIns="0" rIns="0" bIns="0" anchor="t">
            <a:no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Why not use Industrial PCs?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You’re </a:t>
            </a:r>
            <a:r>
              <a:rPr lang="en-US" dirty="0">
                <a:solidFill>
                  <a:srgbClr val="000000"/>
                </a:solidFill>
              </a:rPr>
              <a:t>always talking to some piece of firmware over a </a:t>
            </a:r>
            <a:r>
              <a:rPr lang="en-US" dirty="0" err="1">
                <a:solidFill>
                  <a:srgbClr val="000000"/>
                </a:solidFill>
              </a:rPr>
              <a:t>comm</a:t>
            </a:r>
            <a:r>
              <a:rPr lang="en-US" dirty="0">
                <a:solidFill>
                  <a:srgbClr val="000000"/>
                </a:solidFill>
              </a:rPr>
              <a:t> link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It usually doesn’t do exactly what you want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There’s </a:t>
            </a:r>
            <a:r>
              <a:rPr lang="en-US" dirty="0" smtClean="0">
                <a:solidFill>
                  <a:srgbClr val="000000"/>
                </a:solidFill>
              </a:rPr>
              <a:t>latency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Driver implementation…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 multitude of serial protocols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Almost as bad for field buses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Often, important things (timing…) are not in the data-sheets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State management for external devices is a mess</a:t>
            </a:r>
          </a:p>
          <a:p>
            <a:pPr marL="0" indent="0">
              <a:buNone/>
            </a:pPr>
            <a:endParaRPr lang="en-US" dirty="0" smtClean="0">
              <a:solidFill>
                <a:srgbClr val="00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sym typeface="Wingdings" panose="05000000000000000000" pitchFamily="2" charset="2"/>
              </a:rPr>
              <a:t></a:t>
            </a:r>
            <a:r>
              <a:rPr lang="en-US" dirty="0" smtClean="0">
                <a:solidFill>
                  <a:srgbClr val="000000"/>
                </a:solidFill>
              </a:rPr>
              <a:t> We need to get into the firmware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8759871" y="1295399"/>
            <a:ext cx="1798489" cy="3329227"/>
            <a:chOff x="8958626" y="2933356"/>
            <a:chExt cx="1225705" cy="2321546"/>
          </a:xfrm>
        </p:grpSpPr>
        <p:grpSp>
          <p:nvGrpSpPr>
            <p:cNvPr id="11" name="Gruppieren 10"/>
            <p:cNvGrpSpPr/>
            <p:nvPr/>
          </p:nvGrpSpPr>
          <p:grpSpPr>
            <a:xfrm>
              <a:off x="8958626" y="2933356"/>
              <a:ext cx="1134403" cy="2321546"/>
              <a:chOff x="8958626" y="2933356"/>
              <a:chExt cx="1134403" cy="2321546"/>
            </a:xfrm>
          </p:grpSpPr>
          <p:grpSp>
            <p:nvGrpSpPr>
              <p:cNvPr id="13" name="Gruppieren 12"/>
              <p:cNvGrpSpPr/>
              <p:nvPr/>
            </p:nvGrpSpPr>
            <p:grpSpPr>
              <a:xfrm>
                <a:off x="8958626" y="2933356"/>
                <a:ext cx="1126561" cy="786647"/>
                <a:chOff x="8958626" y="2933356"/>
                <a:chExt cx="1126561" cy="786647"/>
              </a:xfrm>
            </p:grpSpPr>
            <p:sp>
              <p:nvSpPr>
                <p:cNvPr id="19" name="Rectangle 3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295783786"/>
                    </p:ext>
                  </p:extLst>
                </p:nvPr>
              </p:nvSpPr>
              <p:spPr>
                <a:xfrm>
                  <a:off x="8958626" y="2933356"/>
                  <a:ext cx="1126561" cy="2762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ROS</a:t>
                  </a:r>
                </a:p>
              </p:txBody>
            </p:sp>
            <p:sp>
              <p:nvSpPr>
                <p:cNvPr id="20" name="Rectangle 5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3213187342"/>
                    </p:ext>
                  </p:extLst>
                </p:nvPr>
              </p:nvSpPr>
              <p:spPr>
                <a:xfrm>
                  <a:off x="8958626" y="3478134"/>
                  <a:ext cx="1126561" cy="241869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1400" dirty="0" smtClean="0">
                      <a:solidFill>
                        <a:srgbClr val="000000"/>
                      </a:solidFill>
                    </a:rPr>
                    <a:t>Regular CPU</a:t>
                  </a:r>
                  <a:endParaRPr lang="en-US" sz="14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Rectangle 9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733193007"/>
                    </p:ext>
                  </p:extLst>
                </p:nvPr>
              </p:nvSpPr>
              <p:spPr>
                <a:xfrm>
                  <a:off x="8958626" y="3211559"/>
                  <a:ext cx="1126561" cy="26646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Linux</a:t>
                  </a:r>
                </a:p>
              </p:txBody>
            </p:sp>
          </p:grpSp>
          <p:grpSp>
            <p:nvGrpSpPr>
              <p:cNvPr id="14" name="Gruppieren 13"/>
              <p:cNvGrpSpPr/>
              <p:nvPr/>
            </p:nvGrpSpPr>
            <p:grpSpPr>
              <a:xfrm>
                <a:off x="8966468" y="4429914"/>
                <a:ext cx="1126561" cy="824988"/>
                <a:chOff x="8395291" y="4272892"/>
                <a:chExt cx="1126561" cy="824988"/>
              </a:xfrm>
            </p:grpSpPr>
            <p:sp>
              <p:nvSpPr>
                <p:cNvPr id="16" name="Rectangle 12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1927503804"/>
                    </p:ext>
                  </p:extLst>
                </p:nvPr>
              </p:nvSpPr>
              <p:spPr>
                <a:xfrm>
                  <a:off x="8395291" y="4272892"/>
                  <a:ext cx="1126561" cy="2762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Firmware</a:t>
                  </a:r>
                </a:p>
              </p:txBody>
            </p:sp>
            <p:sp>
              <p:nvSpPr>
                <p:cNvPr id="17" name="Rectangle 13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2132996224"/>
                    </p:ext>
                  </p:extLst>
                </p:nvPr>
              </p:nvSpPr>
              <p:spPr>
                <a:xfrm>
                  <a:off x="8395291" y="4547250"/>
                  <a:ext cx="1126561" cy="2762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Micro-Controller</a:t>
                  </a:r>
                </a:p>
              </p:txBody>
            </p:sp>
            <p:sp>
              <p:nvSpPr>
                <p:cNvPr id="18" name="Rectangle 15"/>
                <p:cNvSpPr>
                  <a:spLocks/>
                </p:cNvSpPr>
                <p:nvPr>
                  <p:extLst>
                    <p:ext uri="{D42A27DB-BD31-4B8C-83A1-F6EECF244321}">
                      <p14:modId xmlns:p14="http://schemas.microsoft.com/office/powerpoint/2010/main" val="4095225321"/>
                    </p:ext>
                  </p:extLst>
                </p:nvPr>
              </p:nvSpPr>
              <p:spPr>
                <a:xfrm>
                  <a:off x="8395291" y="4821608"/>
                  <a:ext cx="1126561" cy="276272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D0D0D"/>
                  </a:solidFill>
                  <a:prstDash val="solid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algn="ctr" defTabSz="91440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tabLst/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Sensor/Actor</a:t>
                  </a:r>
                  <a:endParaRPr lang="en-US" sz="1400">
                    <a:solidFill>
                      <a:srgbClr val="000000"/>
                    </a:solidFill>
                  </a:endParaRPr>
                </a:p>
              </p:txBody>
            </p:sp>
          </p:grpSp>
          <p:cxnSp>
            <p:nvCxnSpPr>
              <p:cNvPr id="15" name="Straight Arrow Connector 16"/>
              <p:cNvCxnSpPr>
                <a:cxnSpLocks/>
                <a:endCxn id="16" idx="0"/>
              </p:cNvCxnSpPr>
              <p:nvPr/>
            </p:nvCxnSpPr>
            <p:spPr>
              <a:xfrm>
                <a:off x="9520825" y="3720003"/>
                <a:ext cx="8924" cy="709911"/>
              </a:xfrm>
              <a:prstGeom prst="straightConnector1">
                <a:avLst/>
              </a:prstGeom>
              <a:ln>
                <a:solidFill>
                  <a:srgbClr val="0D0D0D"/>
                </a:solidFill>
                <a:headEnd type="triangle"/>
                <a:tailEnd type="triangle"/>
              </a:ln>
            </p:spPr>
            <p:style>
              <a:lnRef idx="1">
                <a:srgbClr val="A80163"/>
              </a:lnRef>
              <a:fillRef idx="0">
                <a:srgbClr val="A80163"/>
              </a:fillRef>
              <a:effectRef idx="0">
                <a:srgbClr val="A80163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7"/>
            <p:cNvSpPr txBox="1">
              <a:spLocks/>
            </p:cNvSpPr>
            <p:nvPr>
              <p:extLst>
                <p:ext uri="{D42A27DB-BD31-4B8C-83A1-F6EECF244321}">
                  <p14:modId xmlns:p14="http://schemas.microsoft.com/office/powerpoint/2010/main" val="968937825"/>
                </p:ext>
              </p:extLst>
            </p:nvPr>
          </p:nvSpPr>
          <p:spPr>
            <a:xfrm>
              <a:off x="9465714" y="3991134"/>
              <a:ext cx="718617" cy="16764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 eaLnBrk="1" fontAlgn="auto" latinLnBrk="0" hangingPunct="1">
                <a:spcBef>
                  <a:spcPts val="500"/>
                </a:spcBef>
                <a:spcAft>
                  <a:spcPts val="0"/>
                </a:spcAft>
                <a:tabLst/>
              </a:pPr>
              <a:r>
                <a:rPr lang="en-US" sz="1400" kern="0" dirty="0">
                  <a:solidFill>
                    <a:srgbClr val="000000"/>
                  </a:solidFill>
                </a:rPr>
                <a:t>Serial/Bus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</p:grp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722678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  <p:tag name="TITLEMASTERCOLORSETGROUPCLASSNAME" val="ColorSetGroup6"/>
  <p:tag name="SLIDEMASTERCOLORSETGROUPCLASSNAME" val="ColorSetGroup6"/>
  <p:tag name="SAXCONVERTE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ETGROUPCLASSNAME" val="ColorSetGroup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LDCHAPTERTEXTVALUE" val="ROS 2 Embedded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  <p:tag name="OLDCHAPTERTEXTVALUE" val="ROS 2 Embedded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3;-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Black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Black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RB_Rng"/>
  <p:tag name="ML_2" val="Bosch2.mcr"/>
  <p:tag name="ML_LAYOUT_RESOURCE" val="BOSCH2_16_9.mcr"/>
  <p:tag name="FIELDS.INITIALIZED" val="1"/>
  <p:tag name="SHAPESETGROUPCLASSNAME" val="ShapeSetGroup1"/>
  <p:tag name="SHAPESETCLASSNAME" val="Object"/>
  <p:tag name="COLORSETGROUPCLASSNAME" val="ColorSetGroup4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REM_ANL.COMBOINDEX" val="-2"/>
  <p:tag name="FIELD.DPT.COMBOINDEX" val="-2"/>
  <p:tag name="NBTXT" val="micro-ROS Client Library Features: Predictable Execution"/>
  <p:tag name="NBTXTC" val="micro-ROS Client Library Features: Predictable Execution"/>
  <p:tag name="AGTX" val="micro-ROS Client Library Features: Predictable Execution"/>
  <p:tag name="AGTXC" val="micro-ROS Client Library Features: Predictable Execution"/>
  <p:tag name="FIELD.CHAPTER.COMBOINDEX" val="-2"/>
  <p:tag name="FIELD.DPT.CONTENT" val="CR/AEE1-Lange"/>
  <p:tag name="FIELD.DPT.VALUE" val="CR/AEE1-Lange | "/>
  <p:tag name="FIELD.CHAPTER.CONTENT" val="Bringing ROS 2 on Microcontrollers"/>
  <p:tag name="FIELD.CHAPTER.VALUE" val="Bringing ROS 2 on Microcontrollers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" val="-2;-2;-2;-2;-2;-2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Chapterbox"/>
  <p:tag name="SHAPECLASSPROTECTIONTYPE" val="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FooterLine1OnSlides"/>
  <p:tag name="SHAPECLASSPROTECTIONTYPE" val="6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FooterLine2OnSlides"/>
  <p:tag name="SHAPECLASSPROTECTIONTYPE" val="6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PageNumberOnSlides"/>
  <p:tag name="SHAPECLASSPROTECTIONTYPE" val="6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Attachment"/>
  <p:tag name="SHAPECLASSPROTECTIONTYPE" val="3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tNavbar"/>
  <p:tag name="SHAPECLASSPROTECTIONTYPE" val="3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TitleOnSlides"/>
  <p:tag name="SHAPECLASSPROTECTIONTYPE" val="9"/>
  <p:tag name="COLORS" val="-2;-2;-2;-2;Primary;-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RB_Rng"/>
  <p:tag name="ML_2" val="Bosch2.mcr"/>
  <p:tag name="ML_LAYOUT_RESOURCE" val="BOSCH2_16_9.mcr"/>
  <p:tag name="FIELD.CHAPTER.CONTENT" val="Bringing ROS 2 on Microcontrollers"/>
  <p:tag name="FIELD.CHAPTER.VALUE" val="Bringing ROS 2 on Microcontrollers"/>
  <p:tag name="FIELD.DPT.CONTENT" val="CR/AEE1-Lange"/>
  <p:tag name="FIELD.DPT.VALUE" val="CR/AEE1-Lange | "/>
  <p:tag name="FIELDS.INITIALIZED" val="1"/>
  <p:tag name="SHAPESETGROUPCLASSNAME" val="ShapeSetGroup1"/>
  <p:tag name="SHAPESETCLASSNAME" val="Object"/>
  <p:tag name="COLORSETGROUPCLASSNAME" val="ColorSetGroup4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CONTENT PLACEHOLDER 9_SHAPECLASSPROTECTIONTYPE" val="0"/>
  <p:tag name="NBTXT" val="System Modes"/>
  <p:tag name="NBTXTC" val="System Modes"/>
  <p:tag name="AGTX" val="System Modes"/>
  <p:tag name="AGTXC" val="System Modes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" val="-2;-2;-2;-2;-2;-2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Chapterbox"/>
  <p:tag name="SHAPECLASSPROTECTIONTYPE" val="2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FooterLine1OnSlides"/>
  <p:tag name="SHAPECLASSPROTECTIONTYPE" val="63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FooterLine2OnSlides"/>
  <p:tag name="SHAPECLASSPROTECTIONTYPE" val="63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PageNumberOnSlides"/>
  <p:tag name="SHAPECLASSPROTECTIONTYPE" val="63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Attachment"/>
  <p:tag name="SHAPECLASSPROTECTIONTYPE" val="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tNavbar"/>
  <p:tag name="SHAPECLASSPROTECTIONTYPE" val="3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TitleOnSlides"/>
  <p:tag name="SHAPECLASSPROTECTIONTYPE" val="9"/>
  <p:tag name="COLORS" val="-2;-2;-2;-2;Primary;-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ObjectFull"/>
  <p:tag name="SHAPECLASSPROTECTIONTYPE" val="0"/>
  <p:tag name="COLORS" val="-2;-2;-2;-2;-3;-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DarkGray;-1;-1;-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LightGreen;-1;-1;-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LightGreen;-1;-1;-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LightGreen;-1;-1;-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LightGreen;-1;-1;-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LightGreen;-1;-1;-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LightGreen;-1;-1;-2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Black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LightGreen;-1;-1;-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Turquoise;-1;-1;-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Magenta;-1;-1;-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Black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LightGreen;-1;-1;-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Turquoise;-1;-1;-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Magenta;-1;-1;-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Black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LightGreen;-1;-1;-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Turquoise;-1;-1;-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Magenta;-1;-1;-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DarkBlue;-1;-1;Black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LightGreen;-1;-1;-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Turquoise;-1;-1;-2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Magenta;-1;-1;-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-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-2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LightGreen;-1;-1;-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LightGreen;-1;-1;-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LightGreen;-1;-1;-2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Magenta;-1;-1;-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-2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-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-2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Primary;-1;-1;-2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Primary;-1;-1;-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Magenta;-1;-1;-2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LightGreen;-1;-1;-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LightGreen;-1;-1;-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LightGreen;-1;-1;-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Violet;-1;-1;-2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Black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1;-1;-1;-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Primary;-2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L_1" val="RB_Rng"/>
  <p:tag name="ML_2" val="Bosch2.mcr"/>
  <p:tag name="ML_LAYOUT_RESOURCE" val="BOSCH2_16_9.mcr"/>
  <p:tag name="FIELDS.INITIALIZED" val="1"/>
  <p:tag name="SHAPESETGROUPCLASSNAME" val="ShapeSetGroup1"/>
  <p:tag name="SHAPESETCLASSNAME" val="Object"/>
  <p:tag name="COLORSETGROUPCLASSNAME" val="ColorSetGroup4"/>
  <p:tag name="COLORSETCLASSNAME" val="ColorSet2"/>
  <p:tag name="FONTSETGROUPCLASSNAME" val="FontSetGroup1"/>
  <p:tag name="STYLESETGROUPCLASSNAME" val="StyleSetGroup1"/>
  <p:tag name="MAPNAME" val="Map1"/>
  <p:tag name="CFG.LAYOUT" val="BOSCH2"/>
  <p:tag name="MLI" val="1"/>
  <p:tag name="TEXTBOX 3_SHAPECLASSPROTECTIONTYPE" val="31"/>
  <p:tag name="RECTANGLE 4_SHAPECLASSPROTECTIONTYPE" val="3"/>
  <p:tag name="RECTANGLE 5_SHAPECLASSPROTECTIONTYPE" val="63"/>
  <p:tag name="RECTANGLE 6_SHAPECLASSPROTECTIONTYPE" val="63"/>
  <p:tag name="RECTANGLE 7_SHAPECLASSPROTECTIONTYPE" val="63"/>
  <p:tag name="CONTENT PLACEHOLDER 2_SHAPECLASSPROTECTIONTYPE" val="0"/>
  <p:tag name="TEXTBOX 8_SHAPECLASSPROTECTIONTYPE" val="25"/>
  <p:tag name="TITLE 1_SHAPECLASSPROTECTIONTYPE" val="9"/>
  <p:tag name="FIELD.REM_ANL.COMBOINDEX" val="-2"/>
  <p:tag name="FIELD.DPT.COMBOINDEX" val="-2"/>
  <p:tag name="NBTXT" val="micro-ROS Client Library Features: Predictable Execution"/>
  <p:tag name="NBTXTC" val="micro-ROS Client Library Features: Predictable Execution"/>
  <p:tag name="AGTX" val="micro-ROS Client Library Features: Predictable Execution"/>
  <p:tag name="AGTXC" val="micro-ROS Client Library Features: Predictable Execution"/>
  <p:tag name="FIELD.CHAPTER.COMBOINDEX" val="-2"/>
  <p:tag name="FIELD.DPT.CONTENT" val="CR/AEE1-Lange"/>
  <p:tag name="FIELD.DPT.VALUE" val="CR/AEE1-Lange | "/>
  <p:tag name="FIELD.CHAPTER.CONTENT" val="Bringing ROS 2 on Microcontrollers"/>
  <p:tag name="FIELD.CHAPTER.VALUE" val="Bringing ROS 2 on Microcontroller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COLORS" val="-2;-2;-2;-2;-2;-2"/>
  <p:tag name="COLORSETCLASSNAME" val="ColorSet1"/>
  <p:tag name="SCRIPT" val="1"/>
  <p:tag name="FIELDS" val="CHAPTER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Chapterbox"/>
  <p:tag name="SHAPECLASSPROTECTIONTYPE" val="25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Bold6"/>
  <p:tag name="FONT2" val="Reg6"/>
  <p:tag name="FONT3" val="Reg6"/>
  <p:tag name="FONTSETCLASSNAME" val="FontSet1"/>
  <p:tag name="FONTCOLOR" val="Red"/>
  <p:tag name="FONTCOLOR2" val="Black"/>
  <p:tag name="FONTCOLOR3" val="Black"/>
  <p:tag name="FONTCOLOR4" val="Black"/>
  <p:tag name="RUNS.FONT" val="4"/>
  <p:tag name="COLORS" val="-2;-2;-2;-2;Red;-2"/>
  <p:tag name="COLORSETCLASSNAME" val="ColorSet1"/>
  <p:tag name="SCRIPT" val="1"/>
  <p:tag name="FIELDS" val="CONF;DPT;DATE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FooterLine1OnSlides"/>
  <p:tag name="SHAPECLASSPROTECTIONTYPE" val="6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6"/>
  <p:tag name="FONTSETCLASSNAME" val="FontSet1"/>
  <p:tag name="FONTCOLOR" val="Black"/>
  <p:tag name="FONTCOLOR2" val="LightGray"/>
  <p:tag name="FONTCOLOR3" val="LightGray"/>
  <p:tag name="RUNS.FONT" val="3"/>
  <p:tag name="COLORS" val="-2;-2;-2;-2;Black;-2"/>
  <p:tag name="COLORSETCLASSNAME" val="ColorSet1"/>
  <p:tag name="SCRIPT" val="1"/>
  <p:tag name="FIELDS" val="REM_ABL;COPY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FooterLine2OnSlides"/>
  <p:tag name="SHAPECLASSPROTECTIONTYPE" val="6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12"/>
  <p:tag name="FONTSETCLASSNAME" val="FontSet1"/>
  <p:tag name="COLORS" val="-2;-2;-2;-2;DarkGray2;-2"/>
  <p:tag name="COLORSETCLASSNAME" val="ColorSet1"/>
  <p:tag name="SCRIPT" val="1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PageNumberOnSlides"/>
  <p:tag name="SHAPECLASSPROTECTIONTYPE" val="63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5x5"/>
  <p:tag name="FONTSETCLASSNAME" val="FontSet1"/>
  <p:tag name="COLORS" val="-2;-2;-2;-2;-2;-2"/>
  <p:tag name="COLORSETCLASSNAME" val="ColorSet1"/>
  <p:tag name="SCRIPT" val="1"/>
  <p:tag name="FIELDS" val="REM_ANL;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Attachment"/>
  <p:tag name="SHAPECLASSPROTECTIONTYPE" val="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NavbarItem"/>
  <p:tag name="FONTSETCLASSNAME" val="FontSet1"/>
  <p:tag name="COLORS" val="-2;-2;-2;-2;-2;-2"/>
  <p:tag name="COLORSETCLASSNAME" val="ColorSet1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tNavbar"/>
  <p:tag name="SHAPECLASSPROTECTIONTYPE" val="31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" val="Reg28"/>
  <p:tag name="FONTSETCLASSNAME" val="FontSet1"/>
  <p:tag name="FONTCOLOR" val="Primary"/>
  <p:tag name="FONTCOLOR2" val="Primary"/>
  <p:tag name="RUNS.FONT" val="2"/>
  <p:tag name="COLORSETCLASSNAME" val="ColorSet2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TitleOnSlides"/>
  <p:tag name="SHAPECLASSPROTECTIONTYPE" val="9"/>
  <p:tag name="COLORS" val="-2;-2;-2;-2;Primary;-2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SETCLASSNAME" val="FontSet1"/>
  <p:tag name="COLORSETCLASSNAME" val="ColorSet1"/>
  <p:tag name="STYLENAME" val="Bodystyle"/>
  <p:tag name="MLI" val="1"/>
  <p:tag name="SHAPESETGROUPCLASSNAME" val="ShapeSetGroup1"/>
  <p:tag name="SHAPESETCLASSNAME" val="Object"/>
  <p:tag name="COLORSETGROUPCLASSNAME" val="ColorSetGroup4"/>
  <p:tag name="FONTSETGROUPCLASSNAME" val="FontSetGroup1"/>
  <p:tag name="SHAPECLASSNAME" val="ObjectFull"/>
  <p:tag name="SHAPECLASSPROTECTIONTYPE" val="0"/>
  <p:tag name="COLORS" val="-2;-2;-2;-2;-3;-2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Black;-1;-2;-2;-1;-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LightGreen;-1;-2;-2;-1;-2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LightGray;-1;-2;-2;-1;-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LightGray;-1;-2;-2;-1;-2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LightGray;-1;-2;-2;-1;-2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LightGray;-1;-2;-2;-1;-2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LightGreen;-1;-2;-2;-1;-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Black;-1;-1;-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LightGreen;-1;-2;-2;-1;-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1;-1;-1;-2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1;-1;-2;-2;-1;-2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ETGROUPCLASSNAME" val="ColorSetGroup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ETGROUPCLASSNAME" val="ColorSetGroup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NBTXT" val="The ROS Equation"/>
  <p:tag name="NBTXTC" val="The ROS Equation"/>
  <p:tag name="AGTX" val="The ROS Equation"/>
  <p:tag name="AGTXC" val="The ROS Equation"/>
  <p:tag name="SAXCONVERTED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  <p:tag name="OLDCHAPTERTEXTVALUE" val="Micro-ROS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NBTXT" val="Open Framework for Embedded Robot Applications (OFERA)"/>
  <p:tag name="NBTXTC" val="Open Framework for Embedded Robot Applications (OFERA)"/>
  <p:tag name="AGTX" val="Open Framework for Embedded Robot Applications (OFERA)"/>
  <p:tag name="AGTXC" val="Open Framework for Embedded Robot Applications (OFERA)"/>
  <p:tag name="COLORSETGROUPCLASSNAME" val="ColorSetGroup6"/>
  <p:tag name="SAXCONVERTED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  <p:tag name="OLDCHAPTERTEXTVALUE" val="ROS 2 Embedded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  <p:tag name="OLDCHAPTERTEXTVALUE" val="Micro-ROS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  <p:tag name="OLDCHAPTERTEXTVALUE" val="ROS 2 Embedded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4"/>
  <p:tag name="COLORSETCLASSNAME" val="ColorSet2"/>
  <p:tag name="NBTXT" val="New DDS-XRCE Standard"/>
  <p:tag name="NBTXTC" val="New DDS-XRCE Standard"/>
  <p:tag name="AGTX" val="New DDS-XRCE Standard"/>
  <p:tag name="AGTXC" val="New DDS-XRCE Standard"/>
  <p:tag name="SAXCONVERTED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4"/>
  <p:tag name="OLDCHAPTERTEXTVALUE" val="Bringing ROS 2 on Microcontrollers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  <p:tag name="OLDCHAPTERTEXTVALUE" val="ROS 2 Embedded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LDCHAPTERTEXTVALUE" val="Micro-ROS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  <p:tag name="OLDCHAPTERTEXTVALUE" val="ROS 2 Embedded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  <p:tag name="OLDCHAPTERTEXTVALUE" val="ROS 2 Embedded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COLORSETGROUPCLASSNAME" val="ColorSetGroup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  <p:tag name="OLDCHAPTERTEXTVALUE" val="ROS 2 Embedded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  <p:tag name="OLDCHAPTERTEXTVALUE" val="ROS 2 Embedded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GROUPCLASSNAME" val="ColorSetGroup6"/>
  <p:tag name="COLORSETCLASSNAME" val="ColorSet2"/>
  <p:tag name="SAXCONVERTED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FIELDS" val="CHAPTER;"/>
  <p:tag name="COLORSETGROUPCLASSNAME" val="ColorSetGroup6"/>
  <p:tag name="OLDCHAPTERTEXTVALUE" val="ROS 2 Embedded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ETGROUPCLASSNAME" val="ColorSetGroup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1"/>
  <p:tag name="STYLENAME" val="Bodystyle"/>
  <p:tag name="COLORSETGROUPCLASSNAME" val="ColorSetGroup6"/>
</p:tagLst>
</file>

<file path=ppt/theme/theme1.xml><?xml version="1.0" encoding="utf-8"?>
<a:theme xmlns:a="http://schemas.openxmlformats.org/drawingml/2006/main" name="Bosch NG">
  <a:themeElements>
    <a:clrScheme name="Bosch Light Green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67B419"/>
      </a:accent1>
      <a:accent2>
        <a:srgbClr val="AEDB7D"/>
      </a:accent2>
      <a:accent3>
        <a:srgbClr val="B2B3B5"/>
      </a:accent3>
      <a:accent4>
        <a:srgbClr val="424C58"/>
      </a:accent4>
      <a:accent5>
        <a:srgbClr val="1399A0"/>
      </a:accent5>
      <a:accent6>
        <a:srgbClr val="6FC9CC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ptx" id="{6D85BA78-7D2F-4CC1-B852-648408ADA362}" vid="{9DE09E84-564A-4D2B-9055-A5F85BDDC2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10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11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12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13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14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15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16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17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18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19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2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20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21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3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4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5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6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7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8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ppt/theme/themeOverride9.xml><?xml version="1.0" encoding="utf-8"?>
<a:themeOverride xmlns:a="http://schemas.openxmlformats.org/drawingml/2006/main">
  <a:clrScheme name="Bosch Light Green">
    <a:dk1>
      <a:sysClr val="windowText" lastClr="000000"/>
    </a:dk1>
    <a:lt1>
      <a:sysClr val="window" lastClr="FFFFFF"/>
    </a:lt1>
    <a:dk2>
      <a:srgbClr val="424C58"/>
    </a:dk2>
    <a:lt2>
      <a:srgbClr val="B2B3B5"/>
    </a:lt2>
    <a:accent1>
      <a:srgbClr val="67B419"/>
    </a:accent1>
    <a:accent2>
      <a:srgbClr val="AEDB7D"/>
    </a:accent2>
    <a:accent3>
      <a:srgbClr val="B2B3B5"/>
    </a:accent3>
    <a:accent4>
      <a:srgbClr val="424C58"/>
    </a:accent4>
    <a:accent5>
      <a:srgbClr val="1399A0"/>
    </a:accent5>
    <a:accent6>
      <a:srgbClr val="6FC9CC"/>
    </a:accent6>
    <a:hlink>
      <a:srgbClr val="738CB4"/>
    </a:hlink>
    <a:folHlink>
      <a:srgbClr val="B0BB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sax_ColorSelect>
  <Line>
    <Color val="D70012"/>
    <Color val="EA6876"/>
    <Color val="a80163"/>
    <Color val="D067AD"/>
    <Color val="3f136c"/>
    <Color val="967CB1"/>
    <Color val="08427e"/>
    <Color val="6D9ABC"/>
    <Color val="0e78c5"/>
    <Color val="6FB9E2"/>
    <Color val="1399a0"/>
    <Color val="6FC9CC"/>
    <Color val="67b419"/>
    <Color val="AEDB7D"/>
    <Color val="0a5139"/>
    <Color val="6EA293"/>
    <Color val="999FA6"/>
    <Color val="D7D7D7"/>
    <Color val="000000"/>
    <Color val="FFFFFF"/>
  </Line>
</sax_ColorSelect>
</file>

<file path=customXml/item3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Bosch Corporate Research</OrgInhalt>
      <Wert>Bosch Corporate Research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/>
      <Wert/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GmbH 2018. All rights reserved, also regarding any disposal, exploitation, reproduction, editing, distribution, as well as in the event of applications for industrial property rights.</OrgInhalt>
      <Wert>© Robert Bosch GmbH 2018.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2018-12-04</OrgInhalt>
      <Wert>2018-12-04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TaxCatchAll xmlns="f8cb99a7-b598-49cf-96a6-762bf7ed4ddd"/>
    <LikedBy xmlns="http://schemas.microsoft.com/sharepoint/v3">
      <UserInfo>
        <DisplayName/>
        <AccountId xsi:nil="true"/>
        <AccountType/>
      </UserInfo>
    </LikedBy>
    <n754cea0d43b4adbb319e017a8b1d026 xmlns="f8cb99a7-b598-49cf-96a6-762bf7ed4ddd">
      <Terms xmlns="http://schemas.microsoft.com/office/infopath/2007/PartnerControls"/>
    </n754cea0d43b4adbb319e017a8b1d026>
    <_dlc_DocId xmlns="f8cb99a7-b598-49cf-96a6-762bf7ed4ddd">P01S035195-1945416264-2164</_dlc_DocId>
    <_dlc_DocIdUrl xmlns="f8cb99a7-b598-49cf-96a6-762bf7ed4ddd">
      <Url>https://sites.inside-share.bosch.com/sites/035195/_layouts/15/DocIdRedir.aspx?ID=P01S035195-1945416264-2164</Url>
      <Description>P01S035195-1945416264-2164</Description>
    </_dlc_DocIdUrl>
  </documentManagement>
</p:properties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Bosch Document Non-ILM" ma:contentTypeID="0x01010092040B932AB62C44BEBA5B88FD2FB944009EDDA13CB1AC4E4BA0A7CF3651144AC4" ma:contentTypeVersion="4" ma:contentTypeDescription="Create a new document." ma:contentTypeScope="" ma:versionID="6604916d5c1c4439f1e30858a9d999d1">
  <xsd:schema xmlns:xsd="http://www.w3.org/2001/XMLSchema" xmlns:xs="http://www.w3.org/2001/XMLSchema" xmlns:p="http://schemas.microsoft.com/office/2006/metadata/properties" xmlns:ns1="http://schemas.microsoft.com/sharepoint/v3" xmlns:ns2="f8cb99a7-b598-49cf-96a6-762bf7ed4ddd" targetNamespace="http://schemas.microsoft.com/office/2006/metadata/properties" ma:root="true" ma:fieldsID="0f1a689b84bee1206f5c98847f2eb1d2" ns1:_="" ns2:_="">
    <xsd:import namespace="http://schemas.microsoft.com/sharepoint/v3"/>
    <xsd:import namespace="f8cb99a7-b598-49cf-96a6-762bf7ed4ddd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n754cea0d43b4adbb319e017a8b1d026" minOccurs="0"/>
                <xsd:element ref="ns2:TaxCatchAll" minOccurs="0"/>
                <xsd:element ref="ns2:TaxCatchAllLabel" minOccurs="0"/>
                <xsd:element ref="ns1:LikesCount" minOccurs="0"/>
                <xsd:element ref="ns1:LikedB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LikesCount" ma:index="15" nillable="true" ma:displayName="Number of Likes" ma:internalName="LikesCount">
      <xsd:simpleType>
        <xsd:restriction base="dms:Unknown"/>
      </xsd:simpleType>
    </xsd:element>
    <xsd:element name="LikedBy" ma:index="16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cb99a7-b598-49cf-96a6-762bf7ed4ddd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n754cea0d43b4adbb319e017a8b1d026" ma:index="11" nillable="true" ma:taxonomy="true" ma:internalName="n754cea0d43b4adbb319e017a8b1d026" ma:taxonomyFieldName="DMSKeywords" ma:displayName="Keywords" ma:fieldId="{7754cea0-d43b-4adb-b319-e017a8b1d026}" ma:sspId="b81b984e-7d9a-4f77-a40b-67f8485df2c3" ma:termSetId="cac72dea-3035-4fb7-b70b-d1a3c56380c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hidden="true" ma:list="{2c42e7ce-2435-4410-aad7-79ad3514ca48}" ma:internalName="TaxCatchAll" ma:showField="CatchAllData" ma:web="f8cb99a7-b598-49cf-96a6-762bf7ed4d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hidden="true" ma:list="{2c42e7ce-2435-4410-aad7-79ad3514ca48}" ma:internalName="TaxCatchAllLabel" ma:readOnly="true" ma:showField="CatchAllDataLabel" ma:web="f8cb99a7-b598-49cf-96a6-762bf7ed4dd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08987E-D431-4AF9-9906-62ED41CCB85B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customXml/itemProps3.xml><?xml version="1.0" encoding="utf-8"?>
<ds:datastoreItem xmlns:ds="http://schemas.openxmlformats.org/officeDocument/2006/customXml" ds:itemID="{D0252559-44F8-474C-B66D-E357B88E32C2}">
  <ds:schemaRefs/>
</ds:datastoreItem>
</file>

<file path=customXml/itemProps4.xml><?xml version="1.0" encoding="utf-8"?>
<ds:datastoreItem xmlns:ds="http://schemas.openxmlformats.org/officeDocument/2006/customXml" ds:itemID="{2AD36493-63D9-4C86-86E3-2993F4DF67A0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384F85F0-B1B5-4276-BBB8-B2DEB4856C4E}">
  <ds:schemaRefs>
    <ds:schemaRef ds:uri="http://purl.org/dc/elements/1.1/"/>
    <ds:schemaRef ds:uri="http://schemas.microsoft.com/sharepoint/v3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f8cb99a7-b598-49cf-96a6-762bf7ed4ddd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6.xml><?xml version="1.0" encoding="utf-8"?>
<ds:datastoreItem xmlns:ds="http://schemas.openxmlformats.org/officeDocument/2006/customXml" ds:itemID="{35EAE957-7728-432B-9F8E-F7607DB561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8cb99a7-b598-49cf-96a6-762bf7ed4d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1659</Words>
  <Application>Microsoft Office PowerPoint</Application>
  <PresentationFormat>Benutzerdefiniert</PresentationFormat>
  <Paragraphs>460</Paragraphs>
  <Slides>32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8" baseType="lpstr">
      <vt:lpstr>Arial</vt:lpstr>
      <vt:lpstr>Bosch Office Sans</vt:lpstr>
      <vt:lpstr>Calibri</vt:lpstr>
      <vt:lpstr>Wingdings</vt:lpstr>
      <vt:lpstr>Wingdings 3</vt:lpstr>
      <vt:lpstr>Bosch NG</vt:lpstr>
      <vt:lpstr>Micro-ROS ROS-Industrial Spring Workshop  May 7th 2018  Dr.-Ing. Ingo Lütkebohle, Bosch Corporate Research</vt:lpstr>
      <vt:lpstr>“In the future it should be possible to implement the ROS protocol directly on the devices embedded system”  ROS2 Design Wiki “Stories”</vt:lpstr>
      <vt:lpstr>Robots are networks of devices</vt:lpstr>
      <vt:lpstr>Open Framework for Embedded Robot Applications (OFERA)</vt:lpstr>
      <vt:lpstr>Situation</vt:lpstr>
      <vt:lpstr>Real-Time Operating Systems (RTOSs)</vt:lpstr>
      <vt:lpstr>New DDS-XRCE Standard</vt:lpstr>
      <vt:lpstr>Side-by-Side Comparison</vt:lpstr>
      <vt:lpstr>Issue 1: Hardware access</vt:lpstr>
      <vt:lpstr>Hacker-friendly single-board computers</vt:lpstr>
      <vt:lpstr>Micro-Controllers: Hardware Access</vt:lpstr>
      <vt:lpstr>Issue 2: Status of RT on Linux </vt:lpstr>
      <vt:lpstr>Example: Context Switch Time RTOS vs. Linux</vt:lpstr>
      <vt:lpstr>NuttX, the „Tiny Linux“</vt:lpstr>
      <vt:lpstr>NuttX Demo</vt:lpstr>
      <vt:lpstr>Issue 3: Power-saving</vt:lpstr>
      <vt:lpstr>Issue 4: Safety</vt:lpstr>
      <vt:lpstr>Open Source and Safety </vt:lpstr>
      <vt:lpstr>CURRENT STATUS</vt:lpstr>
      <vt:lpstr>Target Devices</vt:lpstr>
      <vt:lpstr>Turtlebot 2 Demo</vt:lpstr>
      <vt:lpstr>Turtlebot 2 Demo</vt:lpstr>
      <vt:lpstr>Upcoming work</vt:lpstr>
      <vt:lpstr>Recap: Composable firmware</vt:lpstr>
      <vt:lpstr>Towards explicit architecture</vt:lpstr>
      <vt:lpstr>System Modes</vt:lpstr>
      <vt:lpstr>Predictable Execution</vt:lpstr>
      <vt:lpstr>Domain-specific scheduling</vt:lpstr>
      <vt:lpstr>Building micro-ROS…</vt:lpstr>
      <vt:lpstr>Building an ecosystem</vt:lpstr>
      <vt:lpstr>Further information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Luetkebohle Ingo (CR/AEX3)</dc:creator>
  <cp:lastModifiedBy>Luetkebohle Ingo (CR/AEX3)</cp:lastModifiedBy>
  <cp:revision>268</cp:revision>
  <dcterms:created xsi:type="dcterms:W3CDTF">2018-01-19T09:06:36Z</dcterms:created>
  <dcterms:modified xsi:type="dcterms:W3CDTF">2019-05-07T08:06:46Z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DMSKeywords">
    <vt:lpwstr/>
  </property>
</Properties>
</file>